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318" r:id="rId3"/>
    <p:sldId id="307" r:id="rId4"/>
    <p:sldId id="319" r:id="rId5"/>
    <p:sldId id="326" r:id="rId6"/>
    <p:sldId id="327" r:id="rId7"/>
    <p:sldId id="296" r:id="rId8"/>
    <p:sldId id="295" r:id="rId9"/>
    <p:sldId id="298" r:id="rId10"/>
    <p:sldId id="308" r:id="rId11"/>
    <p:sldId id="309" r:id="rId12"/>
    <p:sldId id="29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9A195D-6C15-443D-8807-7FC1F95E3153}">
          <p14:sldIdLst>
            <p14:sldId id="256"/>
            <p14:sldId id="318"/>
            <p14:sldId id="307"/>
            <p14:sldId id="319"/>
            <p14:sldId id="326"/>
            <p14:sldId id="327"/>
          </p14:sldIdLst>
        </p14:section>
        <p14:section name="Untitled Section" id="{51F37589-7252-4E50-9412-EE62FE44209D}">
          <p14:sldIdLst>
            <p14:sldId id="296"/>
            <p14:sldId id="295"/>
            <p14:sldId id="298"/>
            <p14:sldId id="308"/>
            <p14:sldId id="309"/>
            <p14:sldId id="29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42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264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D95D4-C7A9-4139-B0E4-911BDA21C6B2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76EED8-8703-4D61-9F28-2909154AA0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612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6EED8-8703-4D61-9F28-2909154AA0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244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3352800"/>
            <a:ext cx="5892800" cy="1470025"/>
          </a:xfrm>
        </p:spPr>
        <p:txBody>
          <a:bodyPr>
            <a:normAutofit/>
          </a:bodyPr>
          <a:lstStyle>
            <a:lvl1pPr algn="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5029200"/>
            <a:ext cx="4673600" cy="1143000"/>
          </a:xfrm>
        </p:spPr>
        <p:txBody>
          <a:bodyPr/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0B54-20EE-43A6-ABFB-215AFDA1DDF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C445-6B83-4A31-A93D-5913DAACE95D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39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5F29-265E-41C0-9C31-99183A8B5E1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66D99-18A0-4704-A422-11E9D85CFE3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6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3438-F906-4A48-AB9A-3844D8DF59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A0806-0188-4772-B2E4-AAA62AC91DDB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2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6CBE-F03B-40B6-B9A1-EEE2EAF5A47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2E14-849E-42AA-AEF3-6E59DF948AD5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26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0E91-BC30-479A-A4E7-FA58227A2C3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FE203-411F-41CA-A84B-4FB711FCB989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46FE-FBF1-4E7F-A654-6B8D2B6892A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7373B-00EB-4A24-9AAA-582C90AAAA8C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6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1B16-E89E-46BC-94A2-09C5F760C5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2452A-68DE-4C03-B44A-2246A030F4E7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5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E005-D2FF-486F-B6BC-F9332E7B3B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85D4B-B8EA-4C3E-B90A-11B03FE3501B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1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612AE-27CA-498A-9A85-305C33261A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EDBC-7635-486D-87A8-13DD13050A5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52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FEDF-F4D4-4DAF-B3A8-6529929B42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0843-F387-4FE1-967B-92A2CB3EDCE5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17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0D5-3B67-4A75-A34C-0D53E8C32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412C-37A8-4CE9-AB2F-42B73027D458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19415-17E8-43DB-A149-263851A944D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AA129-1A58-4A70-9BE6-50B8D8D20EA0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4978400" y="6465889"/>
            <a:ext cx="2844800" cy="365125"/>
          </a:xfrm>
          <a:prstGeom prst="rect">
            <a:avLst/>
          </a:prstGeom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D1D57F4-5FF5-4878-A3EF-772F910B8850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775200" y="6477001"/>
            <a:ext cx="2844800" cy="3651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47BCBAB-B3A3-4D79-9A8A-EA525A22D72F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6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0" y="3429000"/>
            <a:ext cx="3282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RAS_PAVSG_16-24</a:t>
            </a:r>
            <a:endParaRPr lang="en-US" sz="3200" dirty="0">
              <a:solidFill>
                <a:srgbClr val="0033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06496" y="558690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</a:rPr>
              <a:t>20-02-2020</a:t>
            </a:r>
          </a:p>
        </p:txBody>
      </p:sp>
    </p:spTree>
    <p:extLst>
      <p:ext uri="{BB962C8B-B14F-4D97-AF65-F5344CB8AC3E}">
        <p14:creationId xmlns:p14="http://schemas.microsoft.com/office/powerpoint/2010/main" val="1368489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18456" y="115534"/>
            <a:ext cx="2805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RAS-18J2AVG-E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817A2529-5E55-4504-9A42-0F90EEB654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455" y="707158"/>
            <a:ext cx="5340249" cy="54923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F09F7AF-A3FE-4F02-816F-25C0EA48E1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021" y="707159"/>
            <a:ext cx="5805458" cy="5492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986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68121" y="107317"/>
            <a:ext cx="2805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RAS-24J2AVG-E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78534A2E-5FA7-43E9-AC22-157F70EEE0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958" y="692092"/>
            <a:ext cx="5411824" cy="55660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7E88BDD8-1A53-4410-AAF2-1949BCE5EC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2178" y="692092"/>
            <a:ext cx="5731525" cy="556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702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05600" y="2987645"/>
            <a:ext cx="5283200" cy="2502722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Thank You</a:t>
            </a:r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97001"/>
            <a:ext cx="637634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730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618883" y="108517"/>
            <a:ext cx="3282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RAS_PAVSG_16-24</a:t>
            </a:r>
            <a:endParaRPr lang="en-US" sz="3200" dirty="0">
              <a:solidFill>
                <a:srgbClr val="003399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B961A29-4706-47C3-BDD9-A969B1C905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458" y="769687"/>
            <a:ext cx="3259578" cy="25097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B19D47DF-CAB1-48EC-B355-2B8D29FA3E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6458" y="4547166"/>
            <a:ext cx="3239083" cy="15785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285DF64F-F56E-42F3-82B2-15B5AEE4AD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0018" y="778075"/>
            <a:ext cx="1433651" cy="245168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FADCD155-60C7-42C1-8673-EAC4D1EBFE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2347" y="726519"/>
            <a:ext cx="1433652" cy="24980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E0D25F91-3C5E-4281-9D13-57279419C2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66550" y="3299318"/>
            <a:ext cx="2519017" cy="31011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D384CC11-2CC6-4345-A407-05487F1D9E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6433" y="3215428"/>
            <a:ext cx="2437714" cy="310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825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3783" y="229515"/>
            <a:ext cx="3282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RAS_PAVSG_16-24</a:t>
            </a:r>
            <a:endParaRPr lang="en-US" sz="3200" dirty="0">
              <a:solidFill>
                <a:srgbClr val="003399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FAE7EC6-3874-4D6A-83CC-8C51DD2E1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4112265"/>
            <a:ext cx="3733698" cy="23137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1265246-15AB-4D4F-B913-A24350BF9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844" y="968752"/>
            <a:ext cx="3432715" cy="24593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D9798150-5E75-4E62-88C4-B3860244B2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5089" y="993920"/>
            <a:ext cx="2105374" cy="25902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90F5466-0B3F-47B8-AE08-7CF64283E4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4538" y="1027476"/>
            <a:ext cx="1669668" cy="2244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9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569075" y="325480"/>
            <a:ext cx="63979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RAS_PAVSG_16-24_Service </a:t>
            </a:r>
            <a:r>
              <a:rPr lang="en-US" sz="3200" dirty="0">
                <a:solidFill>
                  <a:srgbClr val="003399"/>
                </a:solidFill>
              </a:rPr>
              <a:t>Area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9AE16E8C-5BDA-415E-9A02-F3716DEE92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5679" y="1132082"/>
            <a:ext cx="4663742" cy="4768311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xmlns="" id="{B05F1DC6-830B-45A4-BA61-40524AF84507}"/>
              </a:ext>
            </a:extLst>
          </p:cNvPr>
          <p:cNvCxnSpPr>
            <a:cxnSpLocks/>
          </p:cNvCxnSpPr>
          <p:nvPr/>
        </p:nvCxnSpPr>
        <p:spPr>
          <a:xfrm flipV="1">
            <a:off x="7810150" y="1786855"/>
            <a:ext cx="0" cy="129190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xmlns="" id="{9E729B75-6239-46E7-98BD-25E882592CD0}"/>
              </a:ext>
            </a:extLst>
          </p:cNvPr>
          <p:cNvCxnSpPr>
            <a:cxnSpLocks/>
          </p:cNvCxnSpPr>
          <p:nvPr/>
        </p:nvCxnSpPr>
        <p:spPr>
          <a:xfrm flipH="1" flipV="1">
            <a:off x="5217954" y="5293454"/>
            <a:ext cx="1837187" cy="10570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xmlns="" id="{B9C60B72-0987-403A-9ECB-4155F2CA48C4}"/>
              </a:ext>
            </a:extLst>
          </p:cNvPr>
          <p:cNvCxnSpPr>
            <a:cxnSpLocks/>
          </p:cNvCxnSpPr>
          <p:nvPr/>
        </p:nvCxnSpPr>
        <p:spPr>
          <a:xfrm flipH="1">
            <a:off x="6967004" y="1711354"/>
            <a:ext cx="994148" cy="57111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xmlns="" id="{70EFB92D-B8B0-43AD-B5FC-CF831D4D8273}"/>
              </a:ext>
            </a:extLst>
          </p:cNvPr>
          <p:cNvCxnSpPr/>
          <p:nvPr/>
        </p:nvCxnSpPr>
        <p:spPr>
          <a:xfrm>
            <a:off x="3976758" y="2986163"/>
            <a:ext cx="3165" cy="3885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xmlns="" id="{0C159F79-868A-4FD1-A173-AE9D959658A8}"/>
              </a:ext>
            </a:extLst>
          </p:cNvPr>
          <p:cNvCxnSpPr/>
          <p:nvPr/>
        </p:nvCxnSpPr>
        <p:spPr>
          <a:xfrm flipV="1">
            <a:off x="3982294" y="3561255"/>
            <a:ext cx="3747" cy="4115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xmlns="" id="{A148F993-53D6-4F5F-AB89-ABE45165F36E}"/>
              </a:ext>
            </a:extLst>
          </p:cNvPr>
          <p:cNvCxnSpPr>
            <a:cxnSpLocks/>
          </p:cNvCxnSpPr>
          <p:nvPr/>
        </p:nvCxnSpPr>
        <p:spPr>
          <a:xfrm flipH="1">
            <a:off x="7060681" y="2869035"/>
            <a:ext cx="1101807" cy="6228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DF7B3D7-3B8C-4FD7-950E-BB17055B9A43}"/>
              </a:ext>
            </a:extLst>
          </p:cNvPr>
          <p:cNvSpPr txBox="1"/>
          <p:nvPr/>
        </p:nvSpPr>
        <p:spPr>
          <a:xfrm>
            <a:off x="7787340" y="217330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600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xmlns="" id="{4E2550FE-C963-40C0-AEB2-E608AC4FFB94}"/>
              </a:ext>
            </a:extLst>
          </p:cNvPr>
          <p:cNvCxnSpPr>
            <a:cxnSpLocks/>
          </p:cNvCxnSpPr>
          <p:nvPr/>
        </p:nvCxnSpPr>
        <p:spPr>
          <a:xfrm flipH="1" flipV="1">
            <a:off x="6692991" y="4878045"/>
            <a:ext cx="1444330" cy="8264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xmlns="" id="{413D2569-0617-4FA6-9DB3-25E76B3A6659}"/>
              </a:ext>
            </a:extLst>
          </p:cNvPr>
          <p:cNvCxnSpPr>
            <a:cxnSpLocks/>
          </p:cNvCxnSpPr>
          <p:nvPr/>
        </p:nvCxnSpPr>
        <p:spPr>
          <a:xfrm flipV="1">
            <a:off x="7004807" y="5654181"/>
            <a:ext cx="1065402" cy="65434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3CF101FC-2CD5-4E68-83C8-776FD2926CF2}"/>
              </a:ext>
            </a:extLst>
          </p:cNvPr>
          <p:cNvSpPr txBox="1"/>
          <p:nvPr/>
        </p:nvSpPr>
        <p:spPr>
          <a:xfrm rot="20068793">
            <a:off x="7387434" y="5902791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600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xmlns="" id="{F129063C-E5BA-423B-AE51-421FDA461E92}"/>
              </a:ext>
            </a:extLst>
          </p:cNvPr>
          <p:cNvCxnSpPr>
            <a:cxnSpLocks/>
          </p:cNvCxnSpPr>
          <p:nvPr/>
        </p:nvCxnSpPr>
        <p:spPr>
          <a:xfrm flipH="1">
            <a:off x="7976479" y="3608665"/>
            <a:ext cx="1101807" cy="6228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xmlns="" id="{2AE5176A-7983-415F-A416-846BA21363A9}"/>
              </a:ext>
            </a:extLst>
          </p:cNvPr>
          <p:cNvCxnSpPr>
            <a:cxnSpLocks/>
          </p:cNvCxnSpPr>
          <p:nvPr/>
        </p:nvCxnSpPr>
        <p:spPr>
          <a:xfrm flipH="1" flipV="1">
            <a:off x="7945772" y="2996268"/>
            <a:ext cx="1064004" cy="64455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1F58199B-D158-41B4-90A9-813AD01DBDC2}"/>
              </a:ext>
            </a:extLst>
          </p:cNvPr>
          <p:cNvSpPr txBox="1"/>
          <p:nvPr/>
        </p:nvSpPr>
        <p:spPr>
          <a:xfrm rot="1812212">
            <a:off x="8341559" y="303602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600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xmlns="" id="{79150B9A-DDA0-48D6-B29F-59344F7864AB}"/>
              </a:ext>
            </a:extLst>
          </p:cNvPr>
          <p:cNvCxnSpPr>
            <a:cxnSpLocks/>
          </p:cNvCxnSpPr>
          <p:nvPr/>
        </p:nvCxnSpPr>
        <p:spPr>
          <a:xfrm flipH="1">
            <a:off x="3867325" y="2678885"/>
            <a:ext cx="1680595" cy="9619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xmlns="" id="{C2DD8297-6E9D-4EB6-BF67-8AEDCE615E0D}"/>
              </a:ext>
            </a:extLst>
          </p:cNvPr>
          <p:cNvCxnSpPr>
            <a:cxnSpLocks/>
          </p:cNvCxnSpPr>
          <p:nvPr/>
        </p:nvCxnSpPr>
        <p:spPr>
          <a:xfrm flipH="1">
            <a:off x="3835168" y="2478947"/>
            <a:ext cx="1680595" cy="9619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90FEF939-5D48-46DA-90F9-83EC057906FD}"/>
              </a:ext>
            </a:extLst>
          </p:cNvPr>
          <p:cNvSpPr txBox="1"/>
          <p:nvPr/>
        </p:nvSpPr>
        <p:spPr>
          <a:xfrm>
            <a:off x="3466970" y="295667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xmlns="" id="{7DDED997-6785-48D7-9137-8F10EB6BB55A}"/>
              </a:ext>
            </a:extLst>
          </p:cNvPr>
          <p:cNvCxnSpPr>
            <a:cxnSpLocks/>
          </p:cNvCxnSpPr>
          <p:nvPr/>
        </p:nvCxnSpPr>
        <p:spPr>
          <a:xfrm flipH="1" flipV="1">
            <a:off x="7264841" y="3226812"/>
            <a:ext cx="2155996" cy="12361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xmlns="" id="{A961EACA-3602-46D7-BECF-856F4EAD801E}"/>
              </a:ext>
            </a:extLst>
          </p:cNvPr>
          <p:cNvCxnSpPr>
            <a:cxnSpLocks/>
          </p:cNvCxnSpPr>
          <p:nvPr/>
        </p:nvCxnSpPr>
        <p:spPr>
          <a:xfrm flipH="1" flipV="1">
            <a:off x="7333351" y="3060430"/>
            <a:ext cx="2155996" cy="12361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xmlns="" id="{473C5150-A3E6-40BC-8DB8-CFD79570BDC4}"/>
              </a:ext>
            </a:extLst>
          </p:cNvPr>
          <p:cNvCxnSpPr/>
          <p:nvPr/>
        </p:nvCxnSpPr>
        <p:spPr>
          <a:xfrm flipV="1">
            <a:off x="9243590" y="4360723"/>
            <a:ext cx="3747" cy="4115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xmlns="" id="{7AE2287F-B8FF-4F7C-927D-9C1C74388919}"/>
              </a:ext>
            </a:extLst>
          </p:cNvPr>
          <p:cNvCxnSpPr>
            <a:cxnSpLocks/>
          </p:cNvCxnSpPr>
          <p:nvPr/>
        </p:nvCxnSpPr>
        <p:spPr>
          <a:xfrm>
            <a:off x="9241900" y="3776443"/>
            <a:ext cx="3747" cy="3864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887BBDAD-36C2-49E1-9B42-D4761DE1405B}"/>
              </a:ext>
            </a:extLst>
          </p:cNvPr>
          <p:cNvSpPr txBox="1"/>
          <p:nvPr/>
        </p:nvSpPr>
        <p:spPr>
          <a:xfrm>
            <a:off x="9239953" y="373542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4217097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5A2E744-F63B-4394-8E21-DB37989A69EB}"/>
              </a:ext>
            </a:extLst>
          </p:cNvPr>
          <p:cNvSpPr txBox="1"/>
          <p:nvPr/>
        </p:nvSpPr>
        <p:spPr>
          <a:xfrm>
            <a:off x="1026279" y="4870573"/>
            <a:ext cx="3293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Service Clearance 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E5D3C55F-3F0E-402F-BE4A-9238CD694819}"/>
              </a:ext>
            </a:extLst>
          </p:cNvPr>
          <p:cNvSpPr/>
          <p:nvPr/>
        </p:nvSpPr>
        <p:spPr>
          <a:xfrm>
            <a:off x="677911" y="215908"/>
            <a:ext cx="32824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RAS_PAVSG_16-24</a:t>
            </a:r>
            <a:endParaRPr lang="en-US" sz="3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8D537E1-B4B5-4276-A04C-EC2219778C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6775" y="1358585"/>
            <a:ext cx="4111137" cy="420331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9EB52EE-42B7-430D-98F3-4E6038ACA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883" y="2181225"/>
            <a:ext cx="5038725" cy="124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651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5A2E744-F63B-4394-8E21-DB37989A69EB}"/>
              </a:ext>
            </a:extLst>
          </p:cNvPr>
          <p:cNvSpPr txBox="1"/>
          <p:nvPr/>
        </p:nvSpPr>
        <p:spPr>
          <a:xfrm>
            <a:off x="1026279" y="4870573"/>
            <a:ext cx="3391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Service Clearance OFF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E5D3C55F-3F0E-402F-BE4A-9238CD694819}"/>
              </a:ext>
            </a:extLst>
          </p:cNvPr>
          <p:cNvSpPr/>
          <p:nvPr/>
        </p:nvSpPr>
        <p:spPr>
          <a:xfrm>
            <a:off x="677911" y="215908"/>
            <a:ext cx="32824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RAS_PAVSG_16-24</a:t>
            </a:r>
            <a:endParaRPr lang="en-US" sz="3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32BCEFF-F6E4-432E-83C7-14D01723C1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9263" y="1246210"/>
            <a:ext cx="3026059" cy="37253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01F1111-3F1F-49EB-972D-F6A2911A38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279" y="2341228"/>
            <a:ext cx="501967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819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60400" y="308481"/>
            <a:ext cx="3651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Electrical Connector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4069" y="1663700"/>
            <a:ext cx="4381500" cy="3429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BEA1A37E-F73C-4755-B747-77B08C904E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400" y="1343329"/>
            <a:ext cx="4456553" cy="4713521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3923DE75-0830-46CB-807C-1C9D8BFE8A95}"/>
              </a:ext>
            </a:extLst>
          </p:cNvPr>
          <p:cNvCxnSpPr>
            <a:cxnSpLocks/>
          </p:cNvCxnSpPr>
          <p:nvPr/>
        </p:nvCxnSpPr>
        <p:spPr>
          <a:xfrm flipV="1">
            <a:off x="4632121" y="3565321"/>
            <a:ext cx="2611948" cy="63896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2151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60399" y="308481"/>
            <a:ext cx="3030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Pipe Connectors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500BABD9-CD2A-44D6-AED3-221039D8F4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0997" y="1560312"/>
            <a:ext cx="3620388" cy="407449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xmlns="" id="{0D5CE382-BE07-43E2-BEE6-C24AA3746F09}"/>
              </a:ext>
            </a:extLst>
          </p:cNvPr>
          <p:cNvCxnSpPr>
            <a:cxnSpLocks/>
          </p:cNvCxnSpPr>
          <p:nvPr/>
        </p:nvCxnSpPr>
        <p:spPr>
          <a:xfrm flipV="1">
            <a:off x="6045666" y="1853967"/>
            <a:ext cx="1675701" cy="311448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8920E7F1-15B7-4076-9EDE-2440A33A36D6}"/>
              </a:ext>
            </a:extLst>
          </p:cNvPr>
          <p:cNvCxnSpPr>
            <a:cxnSpLocks/>
          </p:cNvCxnSpPr>
          <p:nvPr/>
        </p:nvCxnSpPr>
        <p:spPr>
          <a:xfrm flipV="1">
            <a:off x="6448774" y="4588778"/>
            <a:ext cx="1272593" cy="58240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EB021149-367C-49F2-94B1-31DB54D01631}"/>
              </a:ext>
            </a:extLst>
          </p:cNvPr>
          <p:cNvCxnSpPr>
            <a:cxnSpLocks/>
          </p:cNvCxnSpPr>
          <p:nvPr/>
        </p:nvCxnSpPr>
        <p:spPr>
          <a:xfrm flipH="1">
            <a:off x="2726422" y="4588778"/>
            <a:ext cx="1895913" cy="51529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69219FD-6A62-4B04-8FCF-C888404351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880" y="3449384"/>
            <a:ext cx="2500542" cy="26814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58C8113-10C2-4B02-B4BF-91D2EBAC03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1367" y="413457"/>
            <a:ext cx="3217878" cy="246396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7DB46597-E90F-4F8B-A788-5A4E7F6B2C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1368" y="3171078"/>
            <a:ext cx="3217878" cy="260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12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01677" y="115534"/>
            <a:ext cx="2805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RAS-16J2AVG-E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0B10DA05-FFC3-4120-B55E-EE325A4DF4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677" y="700309"/>
            <a:ext cx="5494323" cy="55075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7E51BA38-C56C-4124-AE0E-BF6BCEEAF0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1800" y="700310"/>
            <a:ext cx="5704791" cy="550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633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</Words>
  <Application>Microsoft Office PowerPoint</Application>
  <PresentationFormat>Personnalisé</PresentationFormat>
  <Paragraphs>27</Paragraphs>
  <Slides>12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1_Office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Shanmuga R</dc:creator>
  <cp:lastModifiedBy>Simon Dobez</cp:lastModifiedBy>
  <cp:revision>375</cp:revision>
  <dcterms:created xsi:type="dcterms:W3CDTF">2016-10-06T10:26:47Z</dcterms:created>
  <dcterms:modified xsi:type="dcterms:W3CDTF">2020-02-24T17:04:46Z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897652dc-bf1d-4a57-ae3e-24a9b1846900</vt:lpwstr>
  </property>
  <property fmtid="{D5CDD505-2E9C-101B-9397-08002B2CF9AE}" pid="3" name="Classification">
    <vt:lpwstr>null</vt:lpwstr>
  </property>
  <property fmtid="{D5CDD505-2E9C-101B-9397-08002B2CF9AE}" pid="4" name="HCLClassification">
    <vt:lpwstr>HCL_Cla5s_1nt3rnal</vt:lpwstr>
  </property>
  <property fmtid="{D5CDD505-2E9C-101B-9397-08002B2CF9AE}" pid="5" name="HCL_Cla5s_D6">
    <vt:lpwstr>False</vt:lpwstr>
  </property>
</Properties>
</file>