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90" r:id="rId3"/>
    <p:sldId id="307" r:id="rId4"/>
    <p:sldId id="311" r:id="rId5"/>
    <p:sldId id="326" r:id="rId6"/>
    <p:sldId id="327" r:id="rId7"/>
    <p:sldId id="296" r:id="rId8"/>
    <p:sldId id="295" r:id="rId9"/>
    <p:sldId id="298" r:id="rId10"/>
    <p:sldId id="309" r:id="rId11"/>
    <p:sldId id="308" r:id="rId12"/>
    <p:sldId id="310" r:id="rId13"/>
    <p:sldId id="29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A9A195D-6C15-443D-8807-7FC1F95E3153}">
          <p14:sldIdLst>
            <p14:sldId id="256"/>
          </p14:sldIdLst>
        </p14:section>
        <p14:section name="Untitled Section" id="{51F37589-7252-4E50-9412-EE62FE44209D}">
          <p14:sldIdLst>
            <p14:sldId id="290"/>
            <p14:sldId id="307"/>
            <p14:sldId id="311"/>
            <p14:sldId id="326"/>
            <p14:sldId id="327"/>
            <p14:sldId id="296"/>
            <p14:sldId id="295"/>
            <p14:sldId id="298"/>
            <p14:sldId id="309"/>
            <p14:sldId id="308"/>
            <p14:sldId id="310"/>
            <p14:sldId id="2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74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44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2D95D4-C7A9-4139-B0E4-911BDA21C6B2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76EED8-8703-4D61-9F28-2909154AA0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612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6EED8-8703-4D61-9F28-2909154AA03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587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3352800"/>
            <a:ext cx="5892800" cy="1470025"/>
          </a:xfrm>
        </p:spPr>
        <p:txBody>
          <a:bodyPr>
            <a:normAutofit/>
          </a:bodyPr>
          <a:lstStyle>
            <a:lvl1pPr algn="r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5200" y="5029200"/>
            <a:ext cx="4673600" cy="1143000"/>
          </a:xfrm>
        </p:spPr>
        <p:txBody>
          <a:bodyPr/>
          <a:lstStyle>
            <a:lvl1pPr marL="0" indent="0" algn="r">
              <a:buNone/>
              <a:defRPr sz="24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40B54-20EE-43A6-ABFB-215AFDA1DDF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7C445-6B83-4A31-A93D-5913DAACE9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393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45F29-265E-41C0-9C31-99183A8B5E1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66D99-18A0-4704-A422-11E9D85CFE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756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B3438-F906-4A48-AB9A-3844D8DF59A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A0806-0188-4772-B2E4-AAA62AC91D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824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635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C6CBE-F03B-40B6-B9A1-EEE2EAF5A47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2E14-849E-42AA-AEF3-6E59DF948A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026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B0E91-BC30-479A-A4E7-FA58227A2C3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FE203-411F-41CA-A84B-4FB711FCB9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346FE-FBF1-4E7F-A654-6B8D2B6892A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7373B-00EB-4A24-9AAA-582C90AAAA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687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21B16-E89E-46BC-94A2-09C5F760C57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2452A-68DE-4C03-B44A-2246A030F4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9539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5E005-D2FF-486F-B6BC-F9332E7B3BE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85D4B-B8EA-4C3E-B90A-11B03FE350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016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612AE-27CA-498A-9A85-305C33261A3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2EDBC-7635-486D-87A8-13DD13050A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9529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2FEDF-F4D4-4DAF-B3A8-6529929B42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E0843-F387-4FE1-967B-92A2CB3EDC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17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070D5-3B67-4A75-A34C-0D53E8C3206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6412C-37A8-4CE9-AB2F-42B73027D4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723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E19415-17E8-43DB-A149-263851A944D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4AA129-1A58-4A70-9BE6-50B8D8D20EA0}" type="slidenum">
              <a:rPr lang="en-US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4978400" y="6465889"/>
            <a:ext cx="2844800" cy="365125"/>
          </a:xfrm>
          <a:prstGeom prst="rect">
            <a:avLst/>
          </a:prstGeom>
        </p:spPr>
        <p:txBody>
          <a:bodyPr anchor="b"/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4D1D57F4-5FF5-4878-A3EF-772F910B8850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pic>
        <p:nvPicPr>
          <p:cNvPr id="1031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775200" y="6477001"/>
            <a:ext cx="2844800" cy="3651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847BCBAB-B3A3-4D79-9A8A-EA525A22D72F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861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24952" y="3881853"/>
            <a:ext cx="33421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 RAS_J2AVG_05-13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406496" y="5586902"/>
            <a:ext cx="1143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</a:rPr>
              <a:t>20-02-2020</a:t>
            </a:r>
          </a:p>
        </p:txBody>
      </p:sp>
    </p:spTree>
    <p:extLst>
      <p:ext uri="{BB962C8B-B14F-4D97-AF65-F5344CB8AC3E}">
        <p14:creationId xmlns:p14="http://schemas.microsoft.com/office/powerpoint/2010/main" val="13684895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26844" y="140701"/>
            <a:ext cx="27474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RAS-07J2AVG-E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C1B2F8B-B2C7-434A-85C6-AD1E184DEF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4678" y="725476"/>
            <a:ext cx="5549967" cy="54991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23CBC8E-5DF6-45F0-A7AD-D9D0149A30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844" y="725476"/>
            <a:ext cx="5614565" cy="5499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7020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35233" y="128289"/>
            <a:ext cx="27474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RAS-10J2AVG-E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D5EB537-FFF9-4E28-A428-D1E78A09D6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7226" y="713064"/>
            <a:ext cx="5668088" cy="55535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64FFC24-DE0C-4020-A5A1-08082907B5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232" y="713064"/>
            <a:ext cx="5530676" cy="555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9862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35233" y="157479"/>
            <a:ext cx="27474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RAS-13J2AVG-E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CC65110-2D7A-419F-B624-A88F243BF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4090" y="742255"/>
            <a:ext cx="5610556" cy="54739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454A415-2BDD-476F-9053-46A1B5382B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462" y="742254"/>
            <a:ext cx="5461537" cy="5473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7406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05600" y="2987645"/>
            <a:ext cx="5283200" cy="2502722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en-US" sz="4800" b="1" dirty="0">
                <a:solidFill>
                  <a:srgbClr val="0070C0"/>
                </a:solidFill>
              </a:rPr>
              <a:t>Thank You</a:t>
            </a:r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397001"/>
            <a:ext cx="637634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5730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677606" y="153785"/>
            <a:ext cx="33073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RAS_J2AVG_05-13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E9461EE-E1F0-483C-ACF3-748C0A6CD6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7327" y="4593193"/>
            <a:ext cx="3181933" cy="15813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6469803-9FF4-484D-9332-972C53B342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4105" y="817926"/>
            <a:ext cx="3181933" cy="24286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2228C47-D48F-4A15-B073-F9AFB1BBC8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83840" y="797524"/>
            <a:ext cx="1459117" cy="24863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9CDD36E-6BF4-434E-8EDE-D84DA0C67B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66490" y="830510"/>
            <a:ext cx="1364657" cy="241240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CBBAB91-1FD4-42AB-918B-51E02A104D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41255" y="3283911"/>
            <a:ext cx="2426495" cy="307953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BB68751-4C89-4BB7-AA22-C062C80128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60895" y="3283911"/>
            <a:ext cx="2405723" cy="3079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815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28282" y="103680"/>
            <a:ext cx="33073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RAS_J2AVG_05-13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38DDB7-DB27-4B2B-AC30-C925613D7D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1355" y="4310544"/>
            <a:ext cx="3869290" cy="222137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78ADA74-8FE5-4075-9AAE-9BAF629A13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2795" y="793772"/>
            <a:ext cx="3534859" cy="32811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14C0A56-3EDE-4DB6-A2AA-0CBB8127CF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1635" y="944971"/>
            <a:ext cx="2252814" cy="25616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8CD8CC4-8BCE-4237-B804-4B41719DAD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80007" y="896311"/>
            <a:ext cx="1773728" cy="2719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499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569076" y="325480"/>
            <a:ext cx="94274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RAS_J2AVG_05-13_Service Area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81500FE-7090-428B-B30D-AE2E3A72D7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827" y="1430165"/>
            <a:ext cx="4183598" cy="4651853"/>
          </a:xfrm>
          <a:prstGeom prst="rect">
            <a:avLst/>
          </a:prstGeom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DF4C22C-F34B-41FA-B16B-033264A141CD}"/>
              </a:ext>
            </a:extLst>
          </p:cNvPr>
          <p:cNvCxnSpPr>
            <a:cxnSpLocks/>
          </p:cNvCxnSpPr>
          <p:nvPr/>
        </p:nvCxnSpPr>
        <p:spPr>
          <a:xfrm>
            <a:off x="7588467" y="2118479"/>
            <a:ext cx="3570" cy="136295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5D6ED9E2-2865-48D0-B3AB-DBC18C5FCFAA}"/>
              </a:ext>
            </a:extLst>
          </p:cNvPr>
          <p:cNvSpPr txBox="1"/>
          <p:nvPr/>
        </p:nvSpPr>
        <p:spPr>
          <a:xfrm>
            <a:off x="7579514" y="2660278"/>
            <a:ext cx="594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600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ADCED78-8E69-42D2-B4E8-1B05E9661624}"/>
              </a:ext>
            </a:extLst>
          </p:cNvPr>
          <p:cNvCxnSpPr/>
          <p:nvPr/>
        </p:nvCxnSpPr>
        <p:spPr>
          <a:xfrm flipV="1">
            <a:off x="6942174" y="3337561"/>
            <a:ext cx="934568" cy="5238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690D29C-89DF-4FE1-9500-8BEAEC697345}"/>
              </a:ext>
            </a:extLst>
          </p:cNvPr>
          <p:cNvCxnSpPr/>
          <p:nvPr/>
        </p:nvCxnSpPr>
        <p:spPr>
          <a:xfrm flipH="1" flipV="1">
            <a:off x="7113872" y="3605294"/>
            <a:ext cx="2017846" cy="117398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7AAC854-A7EF-49F7-8984-139ABB226DD7}"/>
              </a:ext>
            </a:extLst>
          </p:cNvPr>
          <p:cNvCxnSpPr>
            <a:cxnSpLocks/>
          </p:cNvCxnSpPr>
          <p:nvPr/>
        </p:nvCxnSpPr>
        <p:spPr>
          <a:xfrm flipH="1" flipV="1">
            <a:off x="6650858" y="5106274"/>
            <a:ext cx="1696188" cy="9757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5240C5F-9AFA-4199-87A4-8FC3675864C1}"/>
              </a:ext>
            </a:extLst>
          </p:cNvPr>
          <p:cNvCxnSpPr>
            <a:cxnSpLocks/>
          </p:cNvCxnSpPr>
          <p:nvPr/>
        </p:nvCxnSpPr>
        <p:spPr>
          <a:xfrm flipH="1">
            <a:off x="4389394" y="3137483"/>
            <a:ext cx="6437" cy="4605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40F30FCD-2D10-494E-A134-BED5C0BE5A8A}"/>
              </a:ext>
            </a:extLst>
          </p:cNvPr>
          <p:cNvCxnSpPr>
            <a:cxnSpLocks/>
          </p:cNvCxnSpPr>
          <p:nvPr/>
        </p:nvCxnSpPr>
        <p:spPr>
          <a:xfrm flipH="1" flipV="1">
            <a:off x="4395044" y="3831417"/>
            <a:ext cx="787" cy="4889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3CDA98C-090A-4E57-99C2-2AB1E9779EE3}"/>
              </a:ext>
            </a:extLst>
          </p:cNvPr>
          <p:cNvSpPr txBox="1"/>
          <p:nvPr/>
        </p:nvSpPr>
        <p:spPr>
          <a:xfrm rot="19508731">
            <a:off x="7657815" y="6133293"/>
            <a:ext cx="59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400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9F37CD7-03AF-4BD4-865D-D77FB078E3A6}"/>
              </a:ext>
            </a:extLst>
          </p:cNvPr>
          <p:cNvCxnSpPr>
            <a:cxnSpLocks/>
          </p:cNvCxnSpPr>
          <p:nvPr/>
        </p:nvCxnSpPr>
        <p:spPr>
          <a:xfrm flipV="1">
            <a:off x="6901628" y="2088859"/>
            <a:ext cx="740743" cy="43167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D3FAA54-32D9-40A6-9F2B-6E40F15E72EE}"/>
              </a:ext>
            </a:extLst>
          </p:cNvPr>
          <p:cNvCxnSpPr/>
          <p:nvPr/>
        </p:nvCxnSpPr>
        <p:spPr>
          <a:xfrm flipV="1">
            <a:off x="8000585" y="4093968"/>
            <a:ext cx="934568" cy="5238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C87A0173-27A4-4D24-8A78-777D8F3348F7}"/>
              </a:ext>
            </a:extLst>
          </p:cNvPr>
          <p:cNvCxnSpPr>
            <a:cxnSpLocks/>
          </p:cNvCxnSpPr>
          <p:nvPr/>
        </p:nvCxnSpPr>
        <p:spPr>
          <a:xfrm>
            <a:off x="7615032" y="3480173"/>
            <a:ext cx="1185019" cy="68915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17F82E50-C119-4C9F-A313-22AC2590904B}"/>
              </a:ext>
            </a:extLst>
          </p:cNvPr>
          <p:cNvSpPr txBox="1"/>
          <p:nvPr/>
        </p:nvSpPr>
        <p:spPr>
          <a:xfrm rot="1746205">
            <a:off x="8070338" y="3525601"/>
            <a:ext cx="594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600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E7D46B7-706A-4A73-A46A-BDC0F86307A3}"/>
              </a:ext>
            </a:extLst>
          </p:cNvPr>
          <p:cNvCxnSpPr>
            <a:cxnSpLocks/>
          </p:cNvCxnSpPr>
          <p:nvPr/>
        </p:nvCxnSpPr>
        <p:spPr>
          <a:xfrm flipH="1" flipV="1">
            <a:off x="5570076" y="5384509"/>
            <a:ext cx="2072295" cy="12260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37AF1102-3E34-4489-852A-14CE2FE74A1C}"/>
              </a:ext>
            </a:extLst>
          </p:cNvPr>
          <p:cNvCxnSpPr>
            <a:cxnSpLocks/>
          </p:cNvCxnSpPr>
          <p:nvPr/>
        </p:nvCxnSpPr>
        <p:spPr>
          <a:xfrm flipV="1">
            <a:off x="7456201" y="6010180"/>
            <a:ext cx="751918" cy="48866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4580244-F099-4B7A-92CF-4CE2B945BC15}"/>
              </a:ext>
            </a:extLst>
          </p:cNvPr>
          <p:cNvCxnSpPr>
            <a:cxnSpLocks/>
          </p:cNvCxnSpPr>
          <p:nvPr/>
        </p:nvCxnSpPr>
        <p:spPr>
          <a:xfrm flipV="1">
            <a:off x="4236440" y="3121722"/>
            <a:ext cx="1382643" cy="79593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8EBEAF79-0179-4CCC-82DE-05D04B1BF24D}"/>
              </a:ext>
            </a:extLst>
          </p:cNvPr>
          <p:cNvCxnSpPr>
            <a:cxnSpLocks/>
          </p:cNvCxnSpPr>
          <p:nvPr/>
        </p:nvCxnSpPr>
        <p:spPr>
          <a:xfrm flipV="1">
            <a:off x="4194495" y="2980507"/>
            <a:ext cx="1274984" cy="7358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7A29D0B6-5769-4827-9442-F2F7C76DF34D}"/>
              </a:ext>
            </a:extLst>
          </p:cNvPr>
          <p:cNvSpPr txBox="1"/>
          <p:nvPr/>
        </p:nvSpPr>
        <p:spPr>
          <a:xfrm>
            <a:off x="3889426" y="3163749"/>
            <a:ext cx="594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1A735C75-0C5F-470E-BD3E-29339CD89DD7}"/>
              </a:ext>
            </a:extLst>
          </p:cNvPr>
          <p:cNvCxnSpPr/>
          <p:nvPr/>
        </p:nvCxnSpPr>
        <p:spPr>
          <a:xfrm flipH="1" flipV="1">
            <a:off x="7123659" y="3497635"/>
            <a:ext cx="2017846" cy="117398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2DFE3C93-0D37-4F0A-BDB9-1139BA18372B}"/>
              </a:ext>
            </a:extLst>
          </p:cNvPr>
          <p:cNvCxnSpPr>
            <a:cxnSpLocks/>
          </p:cNvCxnSpPr>
          <p:nvPr/>
        </p:nvCxnSpPr>
        <p:spPr>
          <a:xfrm flipV="1">
            <a:off x="8615518" y="4653666"/>
            <a:ext cx="294201" cy="35211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2139EB56-AC7B-4D97-B27D-0FA62ADC4BF8}"/>
              </a:ext>
            </a:extLst>
          </p:cNvPr>
          <p:cNvCxnSpPr>
            <a:cxnSpLocks/>
          </p:cNvCxnSpPr>
          <p:nvPr/>
        </p:nvCxnSpPr>
        <p:spPr>
          <a:xfrm flipH="1">
            <a:off x="8959697" y="4228051"/>
            <a:ext cx="284971" cy="3416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4DBC9622-FDC3-4347-96FD-5AE909A70304}"/>
              </a:ext>
            </a:extLst>
          </p:cNvPr>
          <p:cNvSpPr txBox="1"/>
          <p:nvPr/>
        </p:nvSpPr>
        <p:spPr>
          <a:xfrm>
            <a:off x="9102182" y="4273120"/>
            <a:ext cx="594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4221820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5A2E744-F63B-4394-8E21-DB37989A69EB}"/>
              </a:ext>
            </a:extLst>
          </p:cNvPr>
          <p:cNvSpPr txBox="1"/>
          <p:nvPr/>
        </p:nvSpPr>
        <p:spPr>
          <a:xfrm>
            <a:off x="1026279" y="4870573"/>
            <a:ext cx="32936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Service Clearance 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5D3C55F-3F0E-402F-BE4A-9238CD694819}"/>
              </a:ext>
            </a:extLst>
          </p:cNvPr>
          <p:cNvSpPr/>
          <p:nvPr/>
        </p:nvSpPr>
        <p:spPr>
          <a:xfrm>
            <a:off x="677911" y="215908"/>
            <a:ext cx="32824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RAS_J2AVG_05-13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D537E1-B4B5-4276-A04C-EC2219778C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6775" y="1358585"/>
            <a:ext cx="4111137" cy="420331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9BC6D7A-1603-41C6-B0D9-5A4BE3FFB1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908" y="2495856"/>
            <a:ext cx="5086350" cy="122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651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5A2E744-F63B-4394-8E21-DB37989A69EB}"/>
              </a:ext>
            </a:extLst>
          </p:cNvPr>
          <p:cNvSpPr txBox="1"/>
          <p:nvPr/>
        </p:nvSpPr>
        <p:spPr>
          <a:xfrm>
            <a:off x="1026279" y="4870573"/>
            <a:ext cx="3391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Service Clearance OFF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5D3C55F-3F0E-402F-BE4A-9238CD694819}"/>
              </a:ext>
            </a:extLst>
          </p:cNvPr>
          <p:cNvSpPr/>
          <p:nvPr/>
        </p:nvSpPr>
        <p:spPr>
          <a:xfrm>
            <a:off x="677911" y="215908"/>
            <a:ext cx="32824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RAS_J2AVG_05-13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2BCEFF-F6E4-432E-83C7-14D01723C1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9263" y="1246210"/>
            <a:ext cx="3026059" cy="372535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93F40B6-27E5-445D-9E52-570E23F6FF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911" y="2419219"/>
            <a:ext cx="5067300" cy="124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819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60400" y="308481"/>
            <a:ext cx="36515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Electrical Connector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4069" y="1663700"/>
            <a:ext cx="4381500" cy="3429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9BFF7DF-C43C-4089-BD23-2CA8B7E53F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431" y="1361528"/>
            <a:ext cx="3976905" cy="4552711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E4B398C-AA4C-4DD7-9B82-24C379CF7736}"/>
              </a:ext>
            </a:extLst>
          </p:cNvPr>
          <p:cNvCxnSpPr>
            <a:cxnSpLocks/>
          </p:cNvCxnSpPr>
          <p:nvPr/>
        </p:nvCxnSpPr>
        <p:spPr>
          <a:xfrm flipV="1">
            <a:off x="3882003" y="3582098"/>
            <a:ext cx="3362066" cy="94015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2151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60399" y="308481"/>
            <a:ext cx="3030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Pipe Connectors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5D9EDA2-0064-43A8-B764-9555B1CA79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530" y="1144186"/>
            <a:ext cx="3622940" cy="4349073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07EE78C-49F0-4D51-9AE6-C5178B792DDA}"/>
              </a:ext>
            </a:extLst>
          </p:cNvPr>
          <p:cNvCxnSpPr>
            <a:cxnSpLocks/>
          </p:cNvCxnSpPr>
          <p:nvPr/>
        </p:nvCxnSpPr>
        <p:spPr>
          <a:xfrm flipV="1">
            <a:off x="7719269" y="2097248"/>
            <a:ext cx="1122727" cy="285272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3429267-2E9B-44A9-938C-2422E3D11E3A}"/>
              </a:ext>
            </a:extLst>
          </p:cNvPr>
          <p:cNvCxnSpPr>
            <a:cxnSpLocks/>
          </p:cNvCxnSpPr>
          <p:nvPr/>
        </p:nvCxnSpPr>
        <p:spPr>
          <a:xfrm flipV="1">
            <a:off x="7766844" y="4890782"/>
            <a:ext cx="1122727" cy="18302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E0BC2CB-7248-41A7-9778-299192B085A0}"/>
              </a:ext>
            </a:extLst>
          </p:cNvPr>
          <p:cNvCxnSpPr>
            <a:cxnSpLocks/>
          </p:cNvCxnSpPr>
          <p:nvPr/>
        </p:nvCxnSpPr>
        <p:spPr>
          <a:xfrm flipH="1" flipV="1">
            <a:off x="3691156" y="4110606"/>
            <a:ext cx="2164221" cy="44601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EB19FCFA-88A2-4EC8-B5E6-7E09BADC39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787" y="2533475"/>
            <a:ext cx="2919369" cy="316014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180E7BF-6C7A-45F8-B0F8-003A55EC78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1996" y="626040"/>
            <a:ext cx="3258672" cy="272116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F1FB018-A742-4865-8515-0202BE0BA3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89571" y="3593512"/>
            <a:ext cx="3241187" cy="2638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012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76510" y="81978"/>
            <a:ext cx="27474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RAS-05J2AVG-E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E9C2F4-14F4-4E6B-9042-5CD0E70ABF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684" y="666753"/>
            <a:ext cx="5407316" cy="56249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EF40512-C5C0-4490-9BEF-9F4A2B0BDC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2701" y="666753"/>
            <a:ext cx="5797113" cy="5624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24633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1869</TotalTime>
  <Words>57</Words>
  <Application>Microsoft Office PowerPoint</Application>
  <PresentationFormat>Widescreen</PresentationFormat>
  <Paragraphs>28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Shanmuga R</dc:creator>
  <cp:lastModifiedBy>DARSHAN D T</cp:lastModifiedBy>
  <cp:revision>376</cp:revision>
  <dcterms:created xsi:type="dcterms:W3CDTF">2016-10-06T10:26:47Z</dcterms:created>
  <dcterms:modified xsi:type="dcterms:W3CDTF">2020-02-17T08:58:04Z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f36c82e5-44bc-4c8c-b870-6778a325d709</vt:lpwstr>
  </property>
  <property fmtid="{D5CDD505-2E9C-101B-9397-08002B2CF9AE}" pid="3" name="Classification">
    <vt:lpwstr>null</vt:lpwstr>
  </property>
  <property fmtid="{D5CDD505-2E9C-101B-9397-08002B2CF9AE}" pid="4" name="HCLClassification">
    <vt:lpwstr>HCL_Cla5s_1nt3rnal</vt:lpwstr>
  </property>
  <property fmtid="{D5CDD505-2E9C-101B-9397-08002B2CF9AE}" pid="5" name="HCL_Cla5s_D6">
    <vt:lpwstr>False</vt:lpwstr>
  </property>
</Properties>
</file>