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90" r:id="rId3"/>
    <p:sldId id="307" r:id="rId4"/>
    <p:sldId id="293" r:id="rId5"/>
    <p:sldId id="326" r:id="rId6"/>
    <p:sldId id="327" r:id="rId7"/>
    <p:sldId id="296" r:id="rId8"/>
    <p:sldId id="295" r:id="rId9"/>
    <p:sldId id="298" r:id="rId10"/>
    <p:sldId id="29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A9A195D-6C15-443D-8807-7FC1F95E3153}">
          <p14:sldIdLst>
            <p14:sldId id="256"/>
          </p14:sldIdLst>
        </p14:section>
        <p14:section name="Untitled Section" id="{51F37589-7252-4E50-9412-EE62FE44209D}">
          <p14:sldIdLst>
            <p14:sldId id="290"/>
            <p14:sldId id="307"/>
            <p14:sldId id="293"/>
            <p14:sldId id="326"/>
            <p14:sldId id="327"/>
            <p14:sldId id="296"/>
            <p14:sldId id="295"/>
            <p14:sldId id="298"/>
            <p14:sldId id="29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742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44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2D95D4-C7A9-4139-B0E4-911BDA21C6B2}" type="datetimeFigureOut">
              <a:rPr lang="en-US" smtClean="0"/>
              <a:t>2/18/2020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76EED8-8703-4D61-9F28-2909154AA0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612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6EED8-8703-4D61-9F28-2909154AA03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244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0" y="3352800"/>
            <a:ext cx="5892800" cy="1470025"/>
          </a:xfrm>
        </p:spPr>
        <p:txBody>
          <a:bodyPr>
            <a:normAutofit/>
          </a:bodyPr>
          <a:lstStyle>
            <a:lvl1pPr algn="r">
              <a:defRPr sz="4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15200" y="5029200"/>
            <a:ext cx="4673600" cy="1143000"/>
          </a:xfrm>
        </p:spPr>
        <p:txBody>
          <a:bodyPr/>
          <a:lstStyle>
            <a:lvl1pPr marL="0" indent="0" algn="r">
              <a:buNone/>
              <a:defRPr sz="24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40B54-20EE-43A6-ABFB-215AFDA1DDF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F7C445-6B83-4A31-A93D-5913DAACE9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5393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45F29-265E-41C0-9C31-99183A8B5E1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166D99-18A0-4704-A422-11E9D85CFE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756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B3438-F906-4A48-AB9A-3844D8DF59A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FA0806-0188-4772-B2E4-AAA62AC91D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824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63562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C6CBE-F03B-40B6-B9A1-EEE2EAF5A47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92E14-849E-42AA-AEF3-6E59DF948A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026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B0E91-BC30-479A-A4E7-FA58227A2C3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6FE203-411F-41CA-A84B-4FB711FCB9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235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346FE-FBF1-4E7F-A654-6B8D2B6892A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17373B-00EB-4A24-9AAA-582C90AAAA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4687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21B16-E89E-46BC-94A2-09C5F760C57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52452A-68DE-4C03-B44A-2246A030F4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9539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5E005-D2FF-486F-B6BC-F9332E7B3BE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85D4B-B8EA-4C3E-B90A-11B03FE350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016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612AE-27CA-498A-9A85-305C33261A3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32EDBC-7635-486D-87A8-13DD13050A5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9529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2FEDF-F4D4-4DAF-B3A8-6529929B42F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EE0843-F387-4FE1-967B-92A2CB3EDC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4175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070D5-3B67-4A75-A34C-0D53E8C3206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66412C-37A8-4CE9-AB2F-42B73027D4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723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E19415-17E8-43DB-A149-263851A944D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C4AA129-1A58-4A70-9BE6-50B8D8D20EA0}" type="slidenum">
              <a:rPr lang="en-US" altLang="en-US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4978400" y="6465889"/>
            <a:ext cx="2844800" cy="365125"/>
          </a:xfrm>
          <a:prstGeom prst="rect">
            <a:avLst/>
          </a:prstGeom>
        </p:spPr>
        <p:txBody>
          <a:bodyPr anchor="b"/>
          <a:lstStyle>
            <a:lvl1pPr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4D1D57F4-5FF5-4878-A3EF-772F910B8850}" type="slidenum">
              <a:rPr lang="en-US" altLang="en-US" sz="1200" smtClean="0">
                <a:solidFill>
                  <a:srgbClr val="000000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pic>
        <p:nvPicPr>
          <p:cNvPr id="1031" name="Picture 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4775200" y="6477001"/>
            <a:ext cx="2844800" cy="365125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847BCBAB-B3A3-4D79-9A8A-EA525A22D72F}" type="slidenum">
              <a:rPr lang="en-US" altLang="en-US" sz="1200" smtClean="0">
                <a:solidFill>
                  <a:srgbClr val="000000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861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81671" y="3219123"/>
            <a:ext cx="27011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RAS_J2KVG_24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406496" y="5586902"/>
            <a:ext cx="1143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3399"/>
                </a:solidFill>
              </a:rPr>
              <a:t>20-02-2020</a:t>
            </a:r>
          </a:p>
        </p:txBody>
      </p:sp>
    </p:spTree>
    <p:extLst>
      <p:ext uri="{BB962C8B-B14F-4D97-AF65-F5344CB8AC3E}">
        <p14:creationId xmlns:p14="http://schemas.microsoft.com/office/powerpoint/2010/main" val="13684895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705600" y="2987645"/>
            <a:ext cx="5283200" cy="2502722"/>
          </a:xfrm>
          <a:prstGeom prst="rect">
            <a:avLst/>
          </a:prstGeom>
          <a:noFill/>
        </p:spPr>
        <p:txBody>
          <a:bodyPr wrap="square" lIns="121904" tIns="60953" rIns="121904" bIns="60953" rtlCol="0">
            <a:spAutoFit/>
          </a:bodyPr>
          <a:lstStyle/>
          <a:p>
            <a:r>
              <a:rPr lang="en-US" sz="4800" b="1" dirty="0">
                <a:solidFill>
                  <a:srgbClr val="0070C0"/>
                </a:solidFill>
              </a:rPr>
              <a:t>Thank You</a:t>
            </a:r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397001"/>
            <a:ext cx="6376347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5730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610494" y="220897"/>
            <a:ext cx="27011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RAS_J2KVG_24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2CFCD52-4977-4D95-A897-25C4D232DF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7734" y="4081642"/>
            <a:ext cx="3272990" cy="106195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F89C001-2442-4300-B601-6D5F6FE1F8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0668" y="1212630"/>
            <a:ext cx="3321666" cy="132755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CE98FA0-B455-409A-BD1F-4093E6003D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05314" y="1170684"/>
            <a:ext cx="1105745" cy="136950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5C7EF04-45CF-4703-ABB4-D4160A7D67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6379" y="1147396"/>
            <a:ext cx="1121482" cy="140956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488C039-AD1E-443B-9F8F-CE1471F305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76290" y="3165703"/>
            <a:ext cx="3203108" cy="295351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EC37FBE-65E8-44AE-8CDE-9252C647436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2918" y="3287894"/>
            <a:ext cx="3019250" cy="278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815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19893" y="363739"/>
            <a:ext cx="27011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RAS_J2KVG_24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700A22E-49AF-4C40-B912-6A016241D8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8892" y="4197640"/>
            <a:ext cx="3665991" cy="180048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389A14A-EFEF-4FC9-AE2C-3C12A364EA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6508" y="1681118"/>
            <a:ext cx="3473479" cy="151125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8CD0744-878C-42FB-B636-081C66A712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7385" y="1884628"/>
            <a:ext cx="1696934" cy="144537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E3A3492-8F3C-45A2-859B-C56B273E4D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77683" y="1322916"/>
            <a:ext cx="1696932" cy="2229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499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569076" y="325480"/>
            <a:ext cx="94274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RAS_J2KVG_24_Service Area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E6EDE6D-EAAD-4595-90BA-CD01BC86B3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9331" y="1975255"/>
            <a:ext cx="4952211" cy="4058362"/>
          </a:xfrm>
          <a:prstGeom prst="rect">
            <a:avLst/>
          </a:prstGeom>
        </p:spPr>
      </p:pic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73764AB6-4475-41D2-95A3-F3582FC0750F}"/>
              </a:ext>
            </a:extLst>
          </p:cNvPr>
          <p:cNvCxnSpPr>
            <a:cxnSpLocks/>
          </p:cNvCxnSpPr>
          <p:nvPr/>
        </p:nvCxnSpPr>
        <p:spPr>
          <a:xfrm>
            <a:off x="8204433" y="3640822"/>
            <a:ext cx="713064" cy="461395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20B1BBAE-072F-42E6-9709-986CECC5B3EB}"/>
              </a:ext>
            </a:extLst>
          </p:cNvPr>
          <p:cNvSpPr txBox="1"/>
          <p:nvPr/>
        </p:nvSpPr>
        <p:spPr>
          <a:xfrm rot="1802331">
            <a:off x="8425072" y="3579573"/>
            <a:ext cx="591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300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770ED2C8-826B-490D-A9F7-A39794605801}"/>
              </a:ext>
            </a:extLst>
          </p:cNvPr>
          <p:cNvCxnSpPr/>
          <p:nvPr/>
        </p:nvCxnSpPr>
        <p:spPr>
          <a:xfrm flipV="1">
            <a:off x="6977786" y="3369740"/>
            <a:ext cx="1687512" cy="9001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E56895D5-17DF-49C4-81AE-E0D2EF2CDA83}"/>
              </a:ext>
            </a:extLst>
          </p:cNvPr>
          <p:cNvCxnSpPr/>
          <p:nvPr/>
        </p:nvCxnSpPr>
        <p:spPr>
          <a:xfrm flipV="1">
            <a:off x="7937413" y="3775354"/>
            <a:ext cx="3209" cy="3724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3F6C4FD9-0E14-460D-865C-309CB74F54B6}"/>
              </a:ext>
            </a:extLst>
          </p:cNvPr>
          <p:cNvCxnSpPr>
            <a:cxnSpLocks/>
          </p:cNvCxnSpPr>
          <p:nvPr/>
        </p:nvCxnSpPr>
        <p:spPr>
          <a:xfrm flipH="1">
            <a:off x="7920635" y="3068297"/>
            <a:ext cx="4391" cy="46324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1CEAEC28-B742-4920-AAE5-BA695BEEBC92}"/>
              </a:ext>
            </a:extLst>
          </p:cNvPr>
          <p:cNvSpPr txBox="1"/>
          <p:nvPr/>
        </p:nvSpPr>
        <p:spPr>
          <a:xfrm>
            <a:off x="7916307" y="3074004"/>
            <a:ext cx="591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65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7F9F4B79-23C0-4BA9-91A0-46D898F8DE0E}"/>
              </a:ext>
            </a:extLst>
          </p:cNvPr>
          <p:cNvCxnSpPr/>
          <p:nvPr/>
        </p:nvCxnSpPr>
        <p:spPr>
          <a:xfrm flipV="1">
            <a:off x="7810159" y="3839306"/>
            <a:ext cx="1573563" cy="9001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74A11A24-2556-4CA1-AC75-9E961317DFB7}"/>
              </a:ext>
            </a:extLst>
          </p:cNvPr>
          <p:cNvCxnSpPr>
            <a:cxnSpLocks/>
          </p:cNvCxnSpPr>
          <p:nvPr/>
        </p:nvCxnSpPr>
        <p:spPr>
          <a:xfrm flipV="1">
            <a:off x="3974630" y="1978026"/>
            <a:ext cx="1350627" cy="7717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493BB783-5031-46DC-B6D7-A22BE782BE4C}"/>
              </a:ext>
            </a:extLst>
          </p:cNvPr>
          <p:cNvCxnSpPr>
            <a:cxnSpLocks/>
          </p:cNvCxnSpPr>
          <p:nvPr/>
        </p:nvCxnSpPr>
        <p:spPr>
          <a:xfrm flipV="1">
            <a:off x="3594434" y="1702965"/>
            <a:ext cx="1287959" cy="73459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44228766-CFD7-4105-BEAC-9A80B25A7D9D}"/>
              </a:ext>
            </a:extLst>
          </p:cNvPr>
          <p:cNvCxnSpPr>
            <a:cxnSpLocks/>
          </p:cNvCxnSpPr>
          <p:nvPr/>
        </p:nvCxnSpPr>
        <p:spPr>
          <a:xfrm>
            <a:off x="4688430" y="1795142"/>
            <a:ext cx="428854" cy="318884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78AC95F9-DE00-4D89-B10A-89CEA39F2142}"/>
              </a:ext>
            </a:extLst>
          </p:cNvPr>
          <p:cNvSpPr txBox="1"/>
          <p:nvPr/>
        </p:nvSpPr>
        <p:spPr>
          <a:xfrm rot="2228000">
            <a:off x="4831946" y="1660637"/>
            <a:ext cx="591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170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83D9CBED-C424-410C-B4BB-CB4688A14C33}"/>
              </a:ext>
            </a:extLst>
          </p:cNvPr>
          <p:cNvCxnSpPr>
            <a:cxnSpLocks/>
          </p:cNvCxnSpPr>
          <p:nvPr/>
        </p:nvCxnSpPr>
        <p:spPr>
          <a:xfrm flipV="1">
            <a:off x="6905008" y="3280095"/>
            <a:ext cx="1492372" cy="84506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4050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5A2E744-F63B-4394-8E21-DB37989A69EB}"/>
              </a:ext>
            </a:extLst>
          </p:cNvPr>
          <p:cNvSpPr txBox="1"/>
          <p:nvPr/>
        </p:nvSpPr>
        <p:spPr>
          <a:xfrm>
            <a:off x="1026279" y="4870573"/>
            <a:ext cx="32936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Service Clearance 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5D3C55F-3F0E-402F-BE4A-9238CD694819}"/>
              </a:ext>
            </a:extLst>
          </p:cNvPr>
          <p:cNvSpPr/>
          <p:nvPr/>
        </p:nvSpPr>
        <p:spPr>
          <a:xfrm>
            <a:off x="677911" y="215908"/>
            <a:ext cx="27011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RAS_J2KVG_24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B4608C5-1E10-48DC-B5FB-9126EC85BC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2324" y="1304949"/>
            <a:ext cx="4935334" cy="408884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1632B85-8FBB-4842-A147-B354892866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342" y="2584683"/>
            <a:ext cx="5490475" cy="963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651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5A2E744-F63B-4394-8E21-DB37989A69EB}"/>
              </a:ext>
            </a:extLst>
          </p:cNvPr>
          <p:cNvSpPr txBox="1"/>
          <p:nvPr/>
        </p:nvSpPr>
        <p:spPr>
          <a:xfrm>
            <a:off x="1026279" y="4870573"/>
            <a:ext cx="33914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Service Clearance OFF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5D3C55F-3F0E-402F-BE4A-9238CD694819}"/>
              </a:ext>
            </a:extLst>
          </p:cNvPr>
          <p:cNvSpPr/>
          <p:nvPr/>
        </p:nvSpPr>
        <p:spPr>
          <a:xfrm>
            <a:off x="677911" y="215908"/>
            <a:ext cx="27011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RAS_J2KVG_24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A680D5C-9879-4A18-BBAF-1A2722500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5801" y="1477400"/>
            <a:ext cx="3679920" cy="339317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86C6A15-CF06-4C2E-A2F0-6C774D12AB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603" y="2281954"/>
            <a:ext cx="5396158" cy="1147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9377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660400" y="308481"/>
            <a:ext cx="36515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Electrical Connector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7C4D105-C8FB-4174-B5AA-F74BD06BDD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370" y="1690119"/>
            <a:ext cx="3711893" cy="4073118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CBAB049-327A-4159-811A-C03529B75104}"/>
              </a:ext>
            </a:extLst>
          </p:cNvPr>
          <p:cNvCxnSpPr>
            <a:cxnSpLocks/>
            <a:endCxn id="5" idx="1"/>
          </p:cNvCxnSpPr>
          <p:nvPr/>
        </p:nvCxnSpPr>
        <p:spPr>
          <a:xfrm flipV="1">
            <a:off x="4384595" y="3563224"/>
            <a:ext cx="2599502" cy="92524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37388994-0C1B-4D40-B6E6-A0C542154D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4097" y="1762999"/>
            <a:ext cx="3676650" cy="3600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1510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60399" y="308481"/>
            <a:ext cx="30307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Pipe Connectors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2859FF1-0EAD-4C29-9D72-8FDC74D098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5466" y="701777"/>
            <a:ext cx="3083764" cy="274190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144C681-01C4-4DEF-8641-C1D0DE5D7C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925" y="3748163"/>
            <a:ext cx="2368072" cy="25267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F31F4C9-0BE4-4512-9A02-1F51BAE0D2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9089" y="1804306"/>
            <a:ext cx="3980850" cy="3249387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EEDF612-95D0-4F2E-8ADE-3AAE4066DF98}"/>
              </a:ext>
            </a:extLst>
          </p:cNvPr>
          <p:cNvCxnSpPr>
            <a:cxnSpLocks/>
          </p:cNvCxnSpPr>
          <p:nvPr/>
        </p:nvCxnSpPr>
        <p:spPr>
          <a:xfrm flipH="1">
            <a:off x="2505551" y="4865615"/>
            <a:ext cx="2511067" cy="402671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DE63A5E-194D-4067-B40A-8292DC294CBB}"/>
              </a:ext>
            </a:extLst>
          </p:cNvPr>
          <p:cNvCxnSpPr>
            <a:cxnSpLocks/>
          </p:cNvCxnSpPr>
          <p:nvPr/>
        </p:nvCxnSpPr>
        <p:spPr>
          <a:xfrm>
            <a:off x="5969391" y="4234919"/>
            <a:ext cx="2673390" cy="103336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94FD1A5-58B1-47D3-B500-598C5886E654}"/>
              </a:ext>
            </a:extLst>
          </p:cNvPr>
          <p:cNvCxnSpPr>
            <a:cxnSpLocks/>
          </p:cNvCxnSpPr>
          <p:nvPr/>
        </p:nvCxnSpPr>
        <p:spPr>
          <a:xfrm flipV="1">
            <a:off x="6265434" y="2424418"/>
            <a:ext cx="2370032" cy="1583998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46991E0C-B6BA-4AB8-97FB-3B41FED645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42781" y="3747684"/>
            <a:ext cx="3076450" cy="2526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0126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84899" y="123923"/>
            <a:ext cx="27412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RAS-24J2KVG-E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BDD632D-C254-485D-A036-08EBA659A5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899" y="708698"/>
            <a:ext cx="5655831" cy="55662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838C4B2-6085-4DA1-B73B-D4A6005F28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2705" y="708698"/>
            <a:ext cx="5655831" cy="5566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24633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1885</TotalTime>
  <Words>51</Words>
  <Application>Microsoft Office PowerPoint</Application>
  <PresentationFormat>Widescreen</PresentationFormat>
  <Paragraphs>23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Shanmuga R</dc:creator>
  <cp:lastModifiedBy>Darshan D t</cp:lastModifiedBy>
  <cp:revision>382</cp:revision>
  <dcterms:created xsi:type="dcterms:W3CDTF">2016-10-06T10:26:47Z</dcterms:created>
  <dcterms:modified xsi:type="dcterms:W3CDTF">2020-02-18T04:30:17Z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897652dc-bf1d-4a57-ae3e-24a9b1846900</vt:lpwstr>
  </property>
  <property fmtid="{D5CDD505-2E9C-101B-9397-08002B2CF9AE}" pid="3" name="Classification">
    <vt:lpwstr>null</vt:lpwstr>
  </property>
  <property fmtid="{D5CDD505-2E9C-101B-9397-08002B2CF9AE}" pid="4" name="HCLClassification">
    <vt:lpwstr>HCL_Cla5s_1nt3rnal</vt:lpwstr>
  </property>
  <property fmtid="{D5CDD505-2E9C-101B-9397-08002B2CF9AE}" pid="5" name="HCL_Cla5s_D6">
    <vt:lpwstr>False</vt:lpwstr>
  </property>
</Properties>
</file>