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90" r:id="rId3"/>
    <p:sldId id="307" r:id="rId4"/>
    <p:sldId id="293" r:id="rId5"/>
    <p:sldId id="326" r:id="rId6"/>
    <p:sldId id="327" r:id="rId7"/>
    <p:sldId id="296" r:id="rId8"/>
    <p:sldId id="295" r:id="rId9"/>
    <p:sldId id="298" r:id="rId10"/>
    <p:sldId id="308" r:id="rId11"/>
    <p:sldId id="309" r:id="rId12"/>
    <p:sldId id="310" r:id="rId13"/>
    <p:sldId id="311" r:id="rId14"/>
    <p:sldId id="312" r:id="rId15"/>
    <p:sldId id="291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A9A195D-6C15-443D-8807-7FC1F95E3153}">
          <p14:sldIdLst>
            <p14:sldId id="256"/>
          </p14:sldIdLst>
        </p14:section>
        <p14:section name="Untitled Section" id="{51F37589-7252-4E50-9412-EE62FE44209D}">
          <p14:sldIdLst>
            <p14:sldId id="290"/>
            <p14:sldId id="307"/>
            <p14:sldId id="293"/>
            <p14:sldId id="326"/>
            <p14:sldId id="327"/>
            <p14:sldId id="296"/>
            <p14:sldId id="295"/>
            <p14:sldId id="298"/>
            <p14:sldId id="308"/>
            <p14:sldId id="309"/>
            <p14:sldId id="310"/>
            <p14:sldId id="311"/>
            <p14:sldId id="312"/>
            <p14:sldId id="29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42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4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2D95D4-C7A9-4139-B0E4-911BDA21C6B2}" type="datetimeFigureOut">
              <a:rPr lang="en-US" smtClean="0"/>
              <a:t>2/18/2020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6EED8-8703-4D61-9F28-2909154AA0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612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6EED8-8703-4D61-9F28-2909154AA0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244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0" y="3352800"/>
            <a:ext cx="5892800" cy="1470025"/>
          </a:xfrm>
        </p:spPr>
        <p:txBody>
          <a:bodyPr>
            <a:normAutofit/>
          </a:bodyPr>
          <a:lstStyle>
            <a:lvl1pPr algn="r">
              <a:defRPr sz="4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15200" y="5029200"/>
            <a:ext cx="4673600" cy="1143000"/>
          </a:xfrm>
        </p:spPr>
        <p:txBody>
          <a:bodyPr/>
          <a:lstStyle>
            <a:lvl1pPr marL="0" indent="0" algn="r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40B54-20EE-43A6-ABFB-215AFDA1DDF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7C445-6B83-4A31-A93D-5913DAACE9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393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45F29-265E-41C0-9C31-99183A8B5E1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166D99-18A0-4704-A422-11E9D85CF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756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B3438-F906-4A48-AB9A-3844D8DF59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FA0806-0188-4772-B2E4-AAA62AC91D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2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3562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6CBE-F03B-40B6-B9A1-EEE2EAF5A47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C92E14-849E-42AA-AEF3-6E59DF948A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0266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B0E91-BC30-479A-A4E7-FA58227A2C3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FE203-411F-41CA-A84B-4FB711FCB98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23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46FE-FBF1-4E7F-A654-6B8D2B6892A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17373B-00EB-4A24-9AAA-582C90AAAA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687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21B16-E89E-46BC-94A2-09C5F760C57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52452A-68DE-4C03-B44A-2246A030F4E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9539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5E005-D2FF-486F-B6BC-F9332E7B3BE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185D4B-B8EA-4C3E-B90A-11B03FE350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016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1612AE-27CA-498A-9A85-305C33261A3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32EDBC-7635-486D-87A8-13DD13050A5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29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2FEDF-F4D4-4DAF-B3A8-6529929B42F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843-F387-4FE1-967B-92A2CB3EDC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417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70D5-3B67-4A75-A34C-0D53E8C3206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66412C-37A8-4CE9-AB2F-42B73027D45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723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E19415-17E8-43DB-A149-263851A944D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2/18/2020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C4AA129-1A58-4A70-9BE6-50B8D8D20EA0}" type="slidenum">
              <a:rPr lang="en-US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4978400" y="6465889"/>
            <a:ext cx="2844800" cy="365125"/>
          </a:xfrm>
          <a:prstGeom prst="rect">
            <a:avLst/>
          </a:prstGeom>
        </p:spPr>
        <p:txBody>
          <a:bodyPr anchor="b"/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4D1D57F4-5FF5-4878-A3EF-772F910B8850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  <p:pic>
        <p:nvPicPr>
          <p:cNvPr id="1031" name="Picture 3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4775200" y="6477001"/>
            <a:ext cx="2844800" cy="365125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fld id="{847BCBAB-B3A3-4D79-9A8A-EA525A22D72F}" type="slidenum">
              <a:rPr lang="en-US" altLang="en-US" sz="1200" smtClean="0">
                <a:solidFill>
                  <a:srgbClr val="000000"/>
                </a:solidFill>
              </a:rPr>
              <a:pPr algn="ct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6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81671" y="3219123"/>
            <a:ext cx="32430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RAS_J2KVG_05-18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406496" y="5586902"/>
            <a:ext cx="114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3399"/>
                </a:solidFill>
              </a:rPr>
              <a:t>20-02-2020</a:t>
            </a:r>
          </a:p>
        </p:txBody>
      </p:sp>
    </p:spTree>
    <p:extLst>
      <p:ext uri="{BB962C8B-B14F-4D97-AF65-F5344CB8AC3E}">
        <p14:creationId xmlns:p14="http://schemas.microsoft.com/office/powerpoint/2010/main" val="1368489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1677" y="149090"/>
            <a:ext cx="29640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RAS-B07J2KVG-E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84DC0C-7BA4-4738-97F2-44F644282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77" y="671120"/>
            <a:ext cx="5365236" cy="55619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253E716-1AFD-4A24-BAC8-2343CA4710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2838" y="671120"/>
            <a:ext cx="5686975" cy="556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986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1677" y="90367"/>
            <a:ext cx="29640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RAS-B10J2KVG-E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82543A-6027-4BC4-9454-7232F30EF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77" y="675142"/>
            <a:ext cx="5393670" cy="55662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5EC049-2C61-447A-9F18-B691D300B5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3686" y="675141"/>
            <a:ext cx="5627069" cy="549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02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26844" y="132312"/>
            <a:ext cx="29640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RAS-B13J2KVG-E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A9B1EC-AB9E-44D9-9BAF-DF55BD1372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44" y="717087"/>
            <a:ext cx="5340790" cy="552432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7D8C02-8E15-465D-8431-E5791D0196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106" y="717087"/>
            <a:ext cx="5660761" cy="5524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9975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1677" y="182646"/>
            <a:ext cx="29640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RAS-B16J2KVG-E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1D1D3A-101D-42AB-965B-29E915CDC9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677" y="767421"/>
            <a:ext cx="5274603" cy="54488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7BE19B-7C24-4900-91B0-46882C89FD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67421"/>
            <a:ext cx="5875090" cy="544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564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18455" y="132312"/>
            <a:ext cx="2829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RAS-18J2KVG-E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12EABAD-DBDB-4D49-922D-66A8A9AA11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55" y="717087"/>
            <a:ext cx="5238564" cy="53397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B203FBA-9E36-4365-80EC-824967283E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17086"/>
            <a:ext cx="5766033" cy="533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5823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05600" y="2987645"/>
            <a:ext cx="5283200" cy="2502722"/>
          </a:xfrm>
          <a:prstGeom prst="rect">
            <a:avLst/>
          </a:prstGeom>
          <a:noFill/>
        </p:spPr>
        <p:txBody>
          <a:bodyPr wrap="square" lIns="121904" tIns="60953" rIns="121904" bIns="60953" rtlCol="0">
            <a:spAutoFit/>
          </a:bodyPr>
          <a:lstStyle/>
          <a:p>
            <a:r>
              <a:rPr lang="en-US" sz="4800" b="1" dirty="0">
                <a:solidFill>
                  <a:srgbClr val="0070C0"/>
                </a:solidFill>
              </a:rPr>
              <a:t>Thank You</a:t>
            </a:r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  <a:p>
            <a:endParaRPr lang="en-GB" sz="1333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397001"/>
            <a:ext cx="6376347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5730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610494" y="220897"/>
            <a:ext cx="3307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RAS_J2KVG_05-18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CFCD52-4977-4D95-A897-25C4D232DF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7734" y="4081642"/>
            <a:ext cx="3272990" cy="106195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F89C001-2442-4300-B601-6D5F6FE1F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668" y="1212630"/>
            <a:ext cx="3321666" cy="13275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CE98FA0-B455-409A-BD1F-4093E6003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5314" y="1170684"/>
            <a:ext cx="1105745" cy="13695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C7EF04-45CF-4703-ABB4-D4160A7D67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6379" y="1147396"/>
            <a:ext cx="1121482" cy="140956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488C039-AD1E-443B-9F8F-CE1471F305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6290" y="3165703"/>
            <a:ext cx="3203108" cy="295351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C37FBE-65E8-44AE-8CDE-9252C64743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918" y="3287894"/>
            <a:ext cx="3019250" cy="278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15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19893" y="363739"/>
            <a:ext cx="3307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RAS_J2KVG_05-18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60CA977-374F-43B8-B3C2-F0AA4D2F3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4289" y="4203321"/>
            <a:ext cx="3307316" cy="185209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10C3F63-EA53-48A8-9B59-FA22C7242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570" y="1510494"/>
            <a:ext cx="3401212" cy="18451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5A83F8-656B-44E2-BC58-DC8400429D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7501" y="1681118"/>
            <a:ext cx="1952320" cy="18735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DB5888-6475-4275-9E84-9D12D5C2D3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0345" y="1178523"/>
            <a:ext cx="1969145" cy="229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9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569076" y="325480"/>
            <a:ext cx="94274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RAS_J2KVG_05-18_Service Area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C7F429-799A-444D-AC49-AA349ED048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179" y="1926062"/>
            <a:ext cx="4935334" cy="4088844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8944A6D-03B8-4B3B-BCAD-816BC57C3859}"/>
              </a:ext>
            </a:extLst>
          </p:cNvPr>
          <p:cNvCxnSpPr>
            <a:cxnSpLocks/>
          </p:cNvCxnSpPr>
          <p:nvPr/>
        </p:nvCxnSpPr>
        <p:spPr>
          <a:xfrm>
            <a:off x="8646498" y="3553159"/>
            <a:ext cx="816284" cy="49872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0CEAA77-E341-4E31-B10B-89FEE5E74D2E}"/>
              </a:ext>
            </a:extLst>
          </p:cNvPr>
          <p:cNvSpPr txBox="1"/>
          <p:nvPr/>
        </p:nvSpPr>
        <p:spPr>
          <a:xfrm rot="1802331">
            <a:off x="8920832" y="3509931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A944C1E-CA8D-4683-9522-D23A8BF01F25}"/>
              </a:ext>
            </a:extLst>
          </p:cNvPr>
          <p:cNvCxnSpPr/>
          <p:nvPr/>
        </p:nvCxnSpPr>
        <p:spPr>
          <a:xfrm flipV="1">
            <a:off x="7482878" y="3288984"/>
            <a:ext cx="1687512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67260CF-2E07-4F90-8AE7-DA0D419AFAB2}"/>
              </a:ext>
            </a:extLst>
          </p:cNvPr>
          <p:cNvCxnSpPr/>
          <p:nvPr/>
        </p:nvCxnSpPr>
        <p:spPr>
          <a:xfrm flipV="1">
            <a:off x="8350226" y="3736543"/>
            <a:ext cx="3209" cy="372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97E0AEB-F5CC-4E20-8381-AB1D99AC92CB}"/>
              </a:ext>
            </a:extLst>
          </p:cNvPr>
          <p:cNvCxnSpPr/>
          <p:nvPr/>
        </p:nvCxnSpPr>
        <p:spPr>
          <a:xfrm>
            <a:off x="8316947" y="3060070"/>
            <a:ext cx="16501" cy="44104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261F168-E92B-483E-8FDA-149435063B06}"/>
              </a:ext>
            </a:extLst>
          </p:cNvPr>
          <p:cNvSpPr txBox="1"/>
          <p:nvPr/>
        </p:nvSpPr>
        <p:spPr>
          <a:xfrm>
            <a:off x="8301277" y="3030998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65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2A851DF-854B-45BD-B5A8-98B9B01A097D}"/>
              </a:ext>
            </a:extLst>
          </p:cNvPr>
          <p:cNvCxnSpPr/>
          <p:nvPr/>
        </p:nvCxnSpPr>
        <p:spPr>
          <a:xfrm flipV="1">
            <a:off x="8273306" y="3834051"/>
            <a:ext cx="1573563" cy="90011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972EF27-5550-4DE5-BBE7-905B23DB9C53}"/>
              </a:ext>
            </a:extLst>
          </p:cNvPr>
          <p:cNvCxnSpPr>
            <a:cxnSpLocks/>
          </p:cNvCxnSpPr>
          <p:nvPr/>
        </p:nvCxnSpPr>
        <p:spPr>
          <a:xfrm flipV="1">
            <a:off x="4874004" y="2265028"/>
            <a:ext cx="1350627" cy="7717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7E36B9F-56E2-4E6E-8EC6-8107FF96ED63}"/>
              </a:ext>
            </a:extLst>
          </p:cNvPr>
          <p:cNvCxnSpPr/>
          <p:nvPr/>
        </p:nvCxnSpPr>
        <p:spPr>
          <a:xfrm flipV="1">
            <a:off x="4082748" y="1630913"/>
            <a:ext cx="1503116" cy="87553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3820544-66E0-4733-AD64-F314563C7F36}"/>
              </a:ext>
            </a:extLst>
          </p:cNvPr>
          <p:cNvCxnSpPr>
            <a:cxnSpLocks/>
          </p:cNvCxnSpPr>
          <p:nvPr/>
        </p:nvCxnSpPr>
        <p:spPr>
          <a:xfrm>
            <a:off x="5378079" y="1771751"/>
            <a:ext cx="796218" cy="51005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92163029-7E55-4BCA-A249-D1880A9A139F}"/>
              </a:ext>
            </a:extLst>
          </p:cNvPr>
          <p:cNvSpPr txBox="1"/>
          <p:nvPr/>
        </p:nvSpPr>
        <p:spPr>
          <a:xfrm rot="1976344">
            <a:off x="5651286" y="1761932"/>
            <a:ext cx="5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300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83CED6A-D6EC-4C1F-939D-1A332390E8F8}"/>
              </a:ext>
            </a:extLst>
          </p:cNvPr>
          <p:cNvCxnSpPr/>
          <p:nvPr/>
        </p:nvCxnSpPr>
        <p:spPr>
          <a:xfrm flipV="1">
            <a:off x="7460434" y="3147478"/>
            <a:ext cx="1530350" cy="8382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4050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2936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3243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RAS_J2KVG_05-18</a:t>
            </a:r>
            <a:endParaRPr lang="en-US" sz="3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4608C5-1E10-48DC-B5FB-9126EC85B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2324" y="1304949"/>
            <a:ext cx="4935334" cy="408884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7C5624E-3175-4BBE-8CC4-F3B2DBB2B5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911" y="2402550"/>
            <a:ext cx="5492496" cy="1104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65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5A2E744-F63B-4394-8E21-DB37989A69EB}"/>
              </a:ext>
            </a:extLst>
          </p:cNvPr>
          <p:cNvSpPr txBox="1"/>
          <p:nvPr/>
        </p:nvSpPr>
        <p:spPr>
          <a:xfrm>
            <a:off x="1026279" y="4870573"/>
            <a:ext cx="33914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Service Clearance OFF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5D3C55F-3F0E-402F-BE4A-9238CD694819}"/>
              </a:ext>
            </a:extLst>
          </p:cNvPr>
          <p:cNvSpPr/>
          <p:nvPr/>
        </p:nvSpPr>
        <p:spPr>
          <a:xfrm>
            <a:off x="677911" y="215908"/>
            <a:ext cx="3243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RAS_J2KVG_05-18</a:t>
            </a:r>
            <a:endParaRPr lang="en-US" sz="3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680D5C-9879-4A18-BBAF-1A2722500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5801" y="1477400"/>
            <a:ext cx="3679920" cy="339317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E5C7BC7-3462-446E-BC8A-9E8CB4A93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911" y="2539330"/>
            <a:ext cx="5636287" cy="101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937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60400" y="308481"/>
            <a:ext cx="36515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Electrical Connector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C4D105-C8FB-4174-B5AA-F74BD06BDD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370" y="1690119"/>
            <a:ext cx="3711893" cy="4073118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CBAB049-327A-4159-811A-C03529B75104}"/>
              </a:ext>
            </a:extLst>
          </p:cNvPr>
          <p:cNvCxnSpPr>
            <a:cxnSpLocks/>
            <a:endCxn id="5" idx="1"/>
          </p:cNvCxnSpPr>
          <p:nvPr/>
        </p:nvCxnSpPr>
        <p:spPr>
          <a:xfrm flipV="1">
            <a:off x="4384595" y="3563224"/>
            <a:ext cx="2599502" cy="92524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37388994-0C1B-4D40-B6E6-A0C542154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097" y="1762999"/>
            <a:ext cx="3676650" cy="36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51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60399" y="308481"/>
            <a:ext cx="30307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Pipe Connectors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859FF1-0EAD-4C29-9D72-8FDC74D098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8817" y="63446"/>
            <a:ext cx="2468783" cy="208403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6B317154-0784-490A-8C53-034E5D078C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0675" y="2298583"/>
            <a:ext cx="2468783" cy="208403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00E4360-C8F0-42FB-9A89-D86E3C6D6E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2480" y="4621405"/>
            <a:ext cx="2585956" cy="20182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FA630FE-2276-4FBE-8F30-F76722EF8B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6851" y="1891298"/>
            <a:ext cx="3624441" cy="3343432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F31AE83-0716-443D-9391-E0A718FF4A20}"/>
              </a:ext>
            </a:extLst>
          </p:cNvPr>
          <p:cNvCxnSpPr>
            <a:cxnSpLocks/>
          </p:cNvCxnSpPr>
          <p:nvPr/>
        </p:nvCxnSpPr>
        <p:spPr>
          <a:xfrm flipH="1">
            <a:off x="2681672" y="5033394"/>
            <a:ext cx="2217499" cy="20133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0CF32662-0837-4A74-8773-991E7E9DAFE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599" y="3470945"/>
            <a:ext cx="2530073" cy="2653018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2DECE85-27D7-4726-BDB8-A56625415F4F}"/>
              </a:ext>
            </a:extLst>
          </p:cNvPr>
          <p:cNvCxnSpPr>
            <a:cxnSpLocks/>
            <a:endCxn id="35" idx="1"/>
          </p:cNvCxnSpPr>
          <p:nvPr/>
        </p:nvCxnSpPr>
        <p:spPr>
          <a:xfrm>
            <a:off x="6150211" y="4269231"/>
            <a:ext cx="1592269" cy="136132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82EC2BF-9F16-41B5-98AD-F20EE36B8AB0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6328308" y="1105463"/>
            <a:ext cx="2140509" cy="304744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0544BFF-1F9B-46CC-B10D-A3222DC7073F}"/>
              </a:ext>
            </a:extLst>
          </p:cNvPr>
          <p:cNvCxnSpPr>
            <a:cxnSpLocks/>
          </p:cNvCxnSpPr>
          <p:nvPr/>
        </p:nvCxnSpPr>
        <p:spPr>
          <a:xfrm flipV="1">
            <a:off x="6150211" y="3711372"/>
            <a:ext cx="2360464" cy="56787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8012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84899" y="123923"/>
            <a:ext cx="29640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3399"/>
                </a:solidFill>
              </a:rPr>
              <a:t>RAS-B05J2KVG-E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931CC6-E3D9-4173-ACD7-BA0DB39628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32" y="708698"/>
            <a:ext cx="5430168" cy="54755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8E7A4E-E394-4E99-91C3-9E2DBAA0D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925" y="708698"/>
            <a:ext cx="5706665" cy="547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24633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1863</TotalTime>
  <Words>56</Words>
  <Application>Microsoft Office PowerPoint</Application>
  <PresentationFormat>Widescreen</PresentationFormat>
  <Paragraphs>28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Shanmuga R</dc:creator>
  <cp:lastModifiedBy>Darshan D t</cp:lastModifiedBy>
  <cp:revision>375</cp:revision>
  <dcterms:created xsi:type="dcterms:W3CDTF">2016-10-06T10:26:47Z</dcterms:created>
  <dcterms:modified xsi:type="dcterms:W3CDTF">2020-02-18T04:51:49Z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556b76dc-5776-4c29-8c5d-85ec5e2922f0</vt:lpwstr>
  </property>
  <property fmtid="{D5CDD505-2E9C-101B-9397-08002B2CF9AE}" pid="3" name="Classification">
    <vt:lpwstr>null</vt:lpwstr>
  </property>
  <property fmtid="{D5CDD505-2E9C-101B-9397-08002B2CF9AE}" pid="4" name="HCLClassification">
    <vt:lpwstr>HCL_Cla5s_1nt3rnal</vt:lpwstr>
  </property>
  <property fmtid="{D5CDD505-2E9C-101B-9397-08002B2CF9AE}" pid="5" name="HCL_Cla5s_D6">
    <vt:lpwstr>False</vt:lpwstr>
  </property>
</Properties>
</file>