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318" r:id="rId3"/>
    <p:sldId id="307" r:id="rId4"/>
    <p:sldId id="319" r:id="rId5"/>
    <p:sldId id="326" r:id="rId6"/>
    <p:sldId id="327" r:id="rId7"/>
    <p:sldId id="296" r:id="rId8"/>
    <p:sldId id="295" r:id="rId9"/>
    <p:sldId id="298" r:id="rId10"/>
    <p:sldId id="308" r:id="rId11"/>
    <p:sldId id="309" r:id="rId12"/>
    <p:sldId id="29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  <p14:sldId id="318"/>
            <p14:sldId id="307"/>
            <p14:sldId id="319"/>
            <p14:sldId id="326"/>
            <p14:sldId id="327"/>
          </p14:sldIdLst>
        </p14:section>
        <p14:section name="Untitled Section" id="{51F37589-7252-4E50-9412-EE62FE44209D}">
          <p14:sldIdLst>
            <p14:sldId id="296"/>
            <p14:sldId id="295"/>
            <p14:sldId id="298"/>
            <p14:sldId id="308"/>
            <p14:sldId id="309"/>
            <p14:sldId id="29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264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‹N°›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0" y="3429000"/>
            <a:ext cx="33754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 </a:t>
            </a:r>
            <a:r>
              <a:rPr lang="en-US" sz="3200" dirty="0" smtClean="0">
                <a:solidFill>
                  <a:srgbClr val="003399"/>
                </a:solidFill>
              </a:rPr>
              <a:t>RAS_PAVSG_10-18</a:t>
            </a:r>
            <a:endParaRPr lang="en-US" sz="3200" dirty="0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74970" y="98756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RAS-13PAVSG-E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2B1B330-F681-4659-95B7-161A19B293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85" y="683530"/>
            <a:ext cx="5402321" cy="554949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A30936D-37A7-467D-89E9-6DA759A3C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966" y="683529"/>
            <a:ext cx="5802236" cy="554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93288" y="98756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RAS-18PAVSG-E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2D36BBCD-3381-495E-A493-3493EE9369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287" y="683531"/>
            <a:ext cx="5413229" cy="55924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686EA60-2D71-421B-8392-5DBA50631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395" y="683530"/>
            <a:ext cx="5696473" cy="559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2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8883" y="108517"/>
            <a:ext cx="3282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RAS_PAVSG_10-18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4B961A29-4706-47C3-BDD9-A969B1C90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6458" y="769687"/>
            <a:ext cx="3259578" cy="250975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19D47DF-CAB1-48EC-B355-2B8D29FA3E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458" y="4547166"/>
            <a:ext cx="3239083" cy="15785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285DF64F-F56E-42F3-82B2-15B5AEE4AD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0018" y="778075"/>
            <a:ext cx="1433651" cy="24516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FADCD155-60C7-42C1-8673-EAC4D1EBFE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2347" y="726519"/>
            <a:ext cx="1433652" cy="24980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0D25F91-3C5E-4281-9D13-57279419C2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6550" y="3299318"/>
            <a:ext cx="2519017" cy="31011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384CC11-2CC6-4345-A407-05487F1D9E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6433" y="3215428"/>
            <a:ext cx="2437714" cy="310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82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03783" y="229515"/>
            <a:ext cx="32824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RAS_PAVSG_10-18</a:t>
            </a:r>
            <a:endParaRPr lang="en-US" sz="3200" dirty="0">
              <a:solidFill>
                <a:srgbClr val="003399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FAE7EC6-3874-4D6A-83CC-8C51DD2E1F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3400" y="4112265"/>
            <a:ext cx="3733698" cy="23137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1265246-15AB-4D4F-B913-A24350BF9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844" y="968752"/>
            <a:ext cx="3432715" cy="24593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9798150-5E75-4E62-88C4-B3860244B2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5089" y="993920"/>
            <a:ext cx="2105374" cy="25902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90F5466-0B3F-47B8-AE08-7CF64283E4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4538" y="1027476"/>
            <a:ext cx="1669668" cy="224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5" y="325480"/>
            <a:ext cx="63979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RAS_PAVSG_10-18_Service </a:t>
            </a:r>
            <a:r>
              <a:rPr lang="en-US" sz="3200" dirty="0">
                <a:solidFill>
                  <a:srgbClr val="003399"/>
                </a:solidFill>
              </a:rPr>
              <a:t>Area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AE16E8C-5BDA-415E-9A02-F3716DEE92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5679" y="1132082"/>
            <a:ext cx="4663742" cy="4768311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xmlns="" id="{B05F1DC6-830B-45A4-BA61-40524AF84507}"/>
              </a:ext>
            </a:extLst>
          </p:cNvPr>
          <p:cNvCxnSpPr>
            <a:cxnSpLocks/>
          </p:cNvCxnSpPr>
          <p:nvPr/>
        </p:nvCxnSpPr>
        <p:spPr>
          <a:xfrm flipV="1">
            <a:off x="7810150" y="1786855"/>
            <a:ext cx="0" cy="129190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9E729B75-6239-46E7-98BD-25E882592CD0}"/>
              </a:ext>
            </a:extLst>
          </p:cNvPr>
          <p:cNvCxnSpPr>
            <a:cxnSpLocks/>
          </p:cNvCxnSpPr>
          <p:nvPr/>
        </p:nvCxnSpPr>
        <p:spPr>
          <a:xfrm flipH="1" flipV="1">
            <a:off x="5217954" y="5293454"/>
            <a:ext cx="1837187" cy="10570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B9C60B72-0987-403A-9ECB-4155F2CA48C4}"/>
              </a:ext>
            </a:extLst>
          </p:cNvPr>
          <p:cNvCxnSpPr>
            <a:cxnSpLocks/>
          </p:cNvCxnSpPr>
          <p:nvPr/>
        </p:nvCxnSpPr>
        <p:spPr>
          <a:xfrm flipH="1">
            <a:off x="6967004" y="1711354"/>
            <a:ext cx="994148" cy="5711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xmlns="" id="{70EFB92D-B8B0-43AD-B5FC-CF831D4D8273}"/>
              </a:ext>
            </a:extLst>
          </p:cNvPr>
          <p:cNvCxnSpPr/>
          <p:nvPr/>
        </p:nvCxnSpPr>
        <p:spPr>
          <a:xfrm>
            <a:off x="3976758" y="2986163"/>
            <a:ext cx="3165" cy="3885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xmlns="" id="{0C159F79-868A-4FD1-A173-AE9D959658A8}"/>
              </a:ext>
            </a:extLst>
          </p:cNvPr>
          <p:cNvCxnSpPr/>
          <p:nvPr/>
        </p:nvCxnSpPr>
        <p:spPr>
          <a:xfrm flipV="1">
            <a:off x="3982294" y="3561255"/>
            <a:ext cx="3747" cy="411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A148F993-53D6-4F5F-AB89-ABE45165F36E}"/>
              </a:ext>
            </a:extLst>
          </p:cNvPr>
          <p:cNvCxnSpPr>
            <a:cxnSpLocks/>
          </p:cNvCxnSpPr>
          <p:nvPr/>
        </p:nvCxnSpPr>
        <p:spPr>
          <a:xfrm flipH="1">
            <a:off x="7060681" y="2869035"/>
            <a:ext cx="1101807" cy="6228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F7B3D7-3B8C-4FD7-950E-BB17055B9A43}"/>
              </a:ext>
            </a:extLst>
          </p:cNvPr>
          <p:cNvSpPr txBox="1"/>
          <p:nvPr/>
        </p:nvSpPr>
        <p:spPr>
          <a:xfrm>
            <a:off x="7787340" y="21733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4E2550FE-C963-40C0-AEB2-E608AC4FFB94}"/>
              </a:ext>
            </a:extLst>
          </p:cNvPr>
          <p:cNvCxnSpPr>
            <a:cxnSpLocks/>
          </p:cNvCxnSpPr>
          <p:nvPr/>
        </p:nvCxnSpPr>
        <p:spPr>
          <a:xfrm flipH="1" flipV="1">
            <a:off x="6692991" y="4878045"/>
            <a:ext cx="1444330" cy="8264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413D2569-0617-4FA6-9DB3-25E76B3A6659}"/>
              </a:ext>
            </a:extLst>
          </p:cNvPr>
          <p:cNvCxnSpPr>
            <a:cxnSpLocks/>
          </p:cNvCxnSpPr>
          <p:nvPr/>
        </p:nvCxnSpPr>
        <p:spPr>
          <a:xfrm flipV="1">
            <a:off x="7004807" y="5654181"/>
            <a:ext cx="1065402" cy="65434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3CF101FC-2CD5-4E68-83C8-776FD2926CF2}"/>
              </a:ext>
            </a:extLst>
          </p:cNvPr>
          <p:cNvSpPr txBox="1"/>
          <p:nvPr/>
        </p:nvSpPr>
        <p:spPr>
          <a:xfrm rot="20068793">
            <a:off x="7387434" y="59027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xmlns="" id="{F129063C-E5BA-423B-AE51-421FDA461E92}"/>
              </a:ext>
            </a:extLst>
          </p:cNvPr>
          <p:cNvCxnSpPr>
            <a:cxnSpLocks/>
          </p:cNvCxnSpPr>
          <p:nvPr/>
        </p:nvCxnSpPr>
        <p:spPr>
          <a:xfrm flipH="1">
            <a:off x="7976479" y="3608665"/>
            <a:ext cx="1101807" cy="6228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xmlns="" id="{2AE5176A-7983-415F-A416-846BA21363A9}"/>
              </a:ext>
            </a:extLst>
          </p:cNvPr>
          <p:cNvCxnSpPr>
            <a:cxnSpLocks/>
          </p:cNvCxnSpPr>
          <p:nvPr/>
        </p:nvCxnSpPr>
        <p:spPr>
          <a:xfrm flipH="1" flipV="1">
            <a:off x="7945772" y="2996268"/>
            <a:ext cx="1064004" cy="64455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1F58199B-D158-41B4-90A9-813AD01DBDC2}"/>
              </a:ext>
            </a:extLst>
          </p:cNvPr>
          <p:cNvSpPr txBox="1"/>
          <p:nvPr/>
        </p:nvSpPr>
        <p:spPr>
          <a:xfrm rot="1812212">
            <a:off x="8341559" y="303602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600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79150B9A-DDA0-48D6-B29F-59344F7864AB}"/>
              </a:ext>
            </a:extLst>
          </p:cNvPr>
          <p:cNvCxnSpPr>
            <a:cxnSpLocks/>
          </p:cNvCxnSpPr>
          <p:nvPr/>
        </p:nvCxnSpPr>
        <p:spPr>
          <a:xfrm flipH="1">
            <a:off x="3867325" y="2678885"/>
            <a:ext cx="1680595" cy="961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C2DD8297-6E9D-4EB6-BF67-8AEDCE615E0D}"/>
              </a:ext>
            </a:extLst>
          </p:cNvPr>
          <p:cNvCxnSpPr>
            <a:cxnSpLocks/>
          </p:cNvCxnSpPr>
          <p:nvPr/>
        </p:nvCxnSpPr>
        <p:spPr>
          <a:xfrm flipH="1">
            <a:off x="3835168" y="2478947"/>
            <a:ext cx="1680595" cy="9619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90FEF939-5D48-46DA-90F9-83EC057906FD}"/>
              </a:ext>
            </a:extLst>
          </p:cNvPr>
          <p:cNvSpPr txBox="1"/>
          <p:nvPr/>
        </p:nvSpPr>
        <p:spPr>
          <a:xfrm>
            <a:off x="3466970" y="295667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xmlns="" id="{7DDED997-6785-48D7-9137-8F10EB6BB55A}"/>
              </a:ext>
            </a:extLst>
          </p:cNvPr>
          <p:cNvCxnSpPr>
            <a:cxnSpLocks/>
          </p:cNvCxnSpPr>
          <p:nvPr/>
        </p:nvCxnSpPr>
        <p:spPr>
          <a:xfrm flipH="1" flipV="1">
            <a:off x="7264841" y="3226812"/>
            <a:ext cx="2155996" cy="1236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A961EACA-3602-46D7-BECF-856F4EAD801E}"/>
              </a:ext>
            </a:extLst>
          </p:cNvPr>
          <p:cNvCxnSpPr>
            <a:cxnSpLocks/>
          </p:cNvCxnSpPr>
          <p:nvPr/>
        </p:nvCxnSpPr>
        <p:spPr>
          <a:xfrm flipH="1" flipV="1">
            <a:off x="7333351" y="3060430"/>
            <a:ext cx="2155996" cy="123613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xmlns="" id="{473C5150-A3E6-40BC-8DB8-CFD79570BDC4}"/>
              </a:ext>
            </a:extLst>
          </p:cNvPr>
          <p:cNvCxnSpPr/>
          <p:nvPr/>
        </p:nvCxnSpPr>
        <p:spPr>
          <a:xfrm flipV="1">
            <a:off x="9243590" y="4360723"/>
            <a:ext cx="3747" cy="411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xmlns="" id="{7AE2287F-B8FF-4F7C-927D-9C1C74388919}"/>
              </a:ext>
            </a:extLst>
          </p:cNvPr>
          <p:cNvCxnSpPr>
            <a:cxnSpLocks/>
          </p:cNvCxnSpPr>
          <p:nvPr/>
        </p:nvCxnSpPr>
        <p:spPr>
          <a:xfrm>
            <a:off x="9241900" y="3776443"/>
            <a:ext cx="3747" cy="3864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87BBDAD-36C2-49E1-9B42-D4761DE1405B}"/>
              </a:ext>
            </a:extLst>
          </p:cNvPr>
          <p:cNvSpPr txBox="1"/>
          <p:nvPr/>
        </p:nvSpPr>
        <p:spPr>
          <a:xfrm>
            <a:off x="9239953" y="373542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421709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RAS_PAVSG_10-18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8D537E1-B4B5-4276-A04C-EC2219778C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6775" y="1358585"/>
            <a:ext cx="4111137" cy="420331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9EB52EE-42B7-430D-98F3-4E6038ACA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883" y="2181225"/>
            <a:ext cx="503872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824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>
                <a:solidFill>
                  <a:srgbClr val="003399"/>
                </a:solidFill>
              </a:rPr>
              <a:t>RAS_PAVSG_10-18</a:t>
            </a:r>
            <a:endParaRPr lang="en-US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832BCEFF-F6E4-432E-83C7-14D01723C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263" y="1246210"/>
            <a:ext cx="3026059" cy="37253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F01F1111-3F1F-49EB-972D-F6A2911A3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6279" y="2341228"/>
            <a:ext cx="501967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819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4069" y="1663700"/>
            <a:ext cx="4381500" cy="3429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DB687B6-2C46-49F0-8E5D-0D589D8D3A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265" y="1663700"/>
            <a:ext cx="3720736" cy="3968372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xmlns="" id="{4C6A4570-B49F-47E2-99DB-3763BD7530B2}"/>
              </a:ext>
            </a:extLst>
          </p:cNvPr>
          <p:cNvCxnSpPr>
            <a:cxnSpLocks/>
          </p:cNvCxnSpPr>
          <p:nvPr/>
        </p:nvCxnSpPr>
        <p:spPr>
          <a:xfrm flipV="1">
            <a:off x="4330117" y="3647886"/>
            <a:ext cx="2913952" cy="153725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92F8734-B779-4D3B-8E0F-B484D9799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1561" y="1842918"/>
            <a:ext cx="3357346" cy="368280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xmlns="" id="{91250CB3-EA3F-48C8-B840-F48385026967}"/>
              </a:ext>
            </a:extLst>
          </p:cNvPr>
          <p:cNvCxnSpPr>
            <a:cxnSpLocks/>
          </p:cNvCxnSpPr>
          <p:nvPr/>
        </p:nvCxnSpPr>
        <p:spPr>
          <a:xfrm flipH="1">
            <a:off x="3098342" y="4631846"/>
            <a:ext cx="1862174" cy="1163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1169C1C-9DF4-4FAF-B4E3-D16EB6FCDA7E}"/>
              </a:ext>
            </a:extLst>
          </p:cNvPr>
          <p:cNvCxnSpPr>
            <a:cxnSpLocks/>
            <a:endCxn id="20" idx="1"/>
          </p:cNvCxnSpPr>
          <p:nvPr/>
        </p:nvCxnSpPr>
        <p:spPr>
          <a:xfrm flipV="1">
            <a:off x="6644687" y="3471394"/>
            <a:ext cx="2343856" cy="168356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BEC455E2-27BC-42C1-889E-982D0FB34B1A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6274965" y="1201709"/>
            <a:ext cx="1875115" cy="37561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DF35952B-06F2-4DF8-98AA-41AC087646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235" y="3040572"/>
            <a:ext cx="2793107" cy="30246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7E7184D-E183-4839-9A8F-834FC05D5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0080" y="121611"/>
            <a:ext cx="2596218" cy="21601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2E259465-103A-4914-9708-E8D26D13CE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88543" y="2342951"/>
            <a:ext cx="2714099" cy="22568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E472B4C5-C1D7-43B8-9F9C-A458932803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5537" y="4677346"/>
            <a:ext cx="2766012" cy="2059043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853A1248-EBA0-4D48-B004-3A206E2B560D}"/>
              </a:ext>
            </a:extLst>
          </p:cNvPr>
          <p:cNvCxnSpPr>
            <a:cxnSpLocks/>
          </p:cNvCxnSpPr>
          <p:nvPr/>
        </p:nvCxnSpPr>
        <p:spPr>
          <a:xfrm>
            <a:off x="6646085" y="5164743"/>
            <a:ext cx="959452" cy="74281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2011" y="166258"/>
            <a:ext cx="28055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RAS-10PAVSG-E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BF4C0245-C1A6-4D24-9A1B-D787A5D6E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10" y="751033"/>
            <a:ext cx="5609383" cy="55071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B009FB9-607F-4C5F-A3F1-6332937252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9152" y="751033"/>
            <a:ext cx="5609383" cy="5507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30</Words>
  <Application>Microsoft Office PowerPoint</Application>
  <PresentationFormat>Personnalisé</PresentationFormat>
  <Paragraphs>27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1_Office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Simon Dobez</cp:lastModifiedBy>
  <cp:revision>373</cp:revision>
  <dcterms:created xsi:type="dcterms:W3CDTF">2016-10-06T10:26:47Z</dcterms:created>
  <dcterms:modified xsi:type="dcterms:W3CDTF">2020-02-24T17:05:47Z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897652dc-bf1d-4a57-ae3e-24a9b1846900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