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90" r:id="rId3"/>
    <p:sldId id="292" r:id="rId4"/>
    <p:sldId id="293" r:id="rId5"/>
    <p:sldId id="296" r:id="rId6"/>
    <p:sldId id="295" r:id="rId7"/>
    <p:sldId id="298" r:id="rId8"/>
    <p:sldId id="299" r:id="rId9"/>
    <p:sldId id="291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EA9A195D-6C15-443D-8807-7FC1F95E3153}">
          <p14:sldIdLst>
            <p14:sldId id="256"/>
          </p14:sldIdLst>
        </p14:section>
        <p14:section name="Untitled Section" id="{51F37589-7252-4E50-9412-EE62FE44209D}">
          <p14:sldIdLst>
            <p14:sldId id="290"/>
            <p14:sldId id="292"/>
            <p14:sldId id="293"/>
            <p14:sldId id="296"/>
            <p14:sldId id="295"/>
            <p14:sldId id="298"/>
            <p14:sldId id="299"/>
            <p14:sldId id="291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742" autoAdjust="0"/>
    <p:restoredTop sz="94660"/>
  </p:normalViewPr>
  <p:slideViewPr>
    <p:cSldViewPr snapToGrid="0">
      <p:cViewPr>
        <p:scale>
          <a:sx n="100" d="100"/>
          <a:sy n="100" d="100"/>
        </p:scale>
        <p:origin x="660" y="42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0" y="3352800"/>
            <a:ext cx="5892800" cy="1470025"/>
          </a:xfrm>
        </p:spPr>
        <p:txBody>
          <a:bodyPr>
            <a:normAutofit/>
          </a:bodyPr>
          <a:lstStyle>
            <a:lvl1pPr algn="r">
              <a:defRPr sz="4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315200" y="5029200"/>
            <a:ext cx="4673600" cy="1143000"/>
          </a:xfrm>
        </p:spPr>
        <p:txBody>
          <a:bodyPr/>
          <a:lstStyle>
            <a:lvl1pPr marL="0" indent="0" algn="r">
              <a:buNone/>
              <a:defRPr sz="2400" b="1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740B54-20EE-43A6-ABFB-215AFDA1DDF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4/23/2019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7F7C445-6B83-4A31-A93D-5913DAACE95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553934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C45F29-265E-41C0-9C31-99183A8B5E1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4/23/2019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166D99-18A0-4704-A422-11E9D85CFE3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475684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CB3438-F906-4A48-AB9A-3844D8DF59A8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4/23/2019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9FA0806-0188-4772-B2E4-AAA62AC91DD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68241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563562"/>
          </a:xfrm>
        </p:spPr>
        <p:txBody>
          <a:bodyPr>
            <a:normAutofit/>
          </a:bodyPr>
          <a:lstStyle>
            <a:lvl1pPr>
              <a:defRPr sz="3200" b="1">
                <a:solidFill>
                  <a:srgbClr val="0070C0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2C6CBE-F03B-40B6-B9A1-EEE2EAF5A47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4/23/2019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2C92E14-849E-42AA-AEF3-6E59DF948AD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102666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1B0E91-BC30-479A-A4E7-FA58227A2C3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4/23/2019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F6FE203-411F-41CA-A84B-4FB711FCB98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42358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7346FE-FBF1-4E7F-A654-6B8D2B6892A1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4/23/2019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17373B-00EB-4A24-9AAA-582C90AAAA8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946873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821B16-E89E-46BC-94A2-09C5F760C57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4/23/2019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52452A-68DE-4C03-B44A-2246A030F4E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095392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35E005-D2FF-486F-B6BC-F9332E7B3BE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4/23/2019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2185D4B-B8EA-4C3E-B90A-11B03FE3501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20167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1612AE-27CA-498A-9A85-305C33261A3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4/23/2019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A32EDBC-7635-486D-87A8-13DD13050A5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395293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72FEDF-F4D4-4DAF-B3A8-6529929B42FA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4/23/2019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8EE0843-F387-4FE1-967B-92A2CB3EDCE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741758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9070D5-3B67-4A75-A34C-0D53E8C3206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4/23/2019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766412C-37A8-4CE9-AB2F-42B73027D45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17233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DE19415-17E8-43DB-A149-263851A944D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4/23/2019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1C4AA129-1A58-4A70-9BE6-50B8D8D20EA0}" type="slidenum">
              <a:rPr lang="en-US" altLang="en-US" smtClean="0">
                <a:cs typeface="Arial" panose="020B060402020202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altLang="en-US">
              <a:cs typeface="Arial" panose="020B0604020202020204" pitchFamily="34" charset="0"/>
            </a:endParaRPr>
          </a:p>
        </p:txBody>
      </p:sp>
      <p:sp>
        <p:nvSpPr>
          <p:cNvPr id="9" name="Slide Number Placeholder 5"/>
          <p:cNvSpPr txBox="1">
            <a:spLocks/>
          </p:cNvSpPr>
          <p:nvPr userDrawn="1"/>
        </p:nvSpPr>
        <p:spPr>
          <a:xfrm>
            <a:off x="4978400" y="6465889"/>
            <a:ext cx="2844800" cy="365125"/>
          </a:xfrm>
          <a:prstGeom prst="rect">
            <a:avLst/>
          </a:prstGeom>
        </p:spPr>
        <p:txBody>
          <a:bodyPr anchor="b"/>
          <a:lstStyle>
            <a:lvl1pPr defTabSz="4572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defTabSz="4572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defTabSz="4572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defTabSz="4572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defTabSz="4572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fld id="{4D1D57F4-5FF5-4878-A3EF-772F910B8850}" type="slidenum">
              <a:rPr lang="en-US" altLang="en-US" sz="1200" smtClean="0">
                <a:solidFill>
                  <a:srgbClr val="000000"/>
                </a:solidFill>
              </a:rPr>
              <a:pPr algn="ctr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altLang="en-US" sz="1200">
              <a:solidFill>
                <a:srgbClr val="000000"/>
              </a:solidFill>
            </a:endParaRPr>
          </a:p>
        </p:txBody>
      </p:sp>
      <p:pic>
        <p:nvPicPr>
          <p:cNvPr id="1031" name="Picture 3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Slide Number Placeholder 5"/>
          <p:cNvSpPr txBox="1">
            <a:spLocks/>
          </p:cNvSpPr>
          <p:nvPr userDrawn="1"/>
        </p:nvSpPr>
        <p:spPr>
          <a:xfrm>
            <a:off x="4775200" y="6477001"/>
            <a:ext cx="2844800" cy="365125"/>
          </a:xfrm>
          <a:prstGeom prst="rect">
            <a:avLst/>
          </a:prstGeom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fld id="{847BCBAB-B3A3-4D79-9A8A-EA525A22D72F}" type="slidenum">
              <a:rPr lang="en-US" altLang="en-US" sz="1200" smtClean="0">
                <a:solidFill>
                  <a:srgbClr val="000000"/>
                </a:solidFill>
              </a:rPr>
              <a:pPr algn="ctr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altLang="en-US" sz="12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68618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304102" y="2844225"/>
            <a:ext cx="427892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rgbClr val="003399"/>
                </a:solidFill>
              </a:rPr>
              <a:t>32- RAV_RM1CTP_40-56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0406496" y="5586902"/>
            <a:ext cx="114326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003399"/>
                </a:solidFill>
              </a:rPr>
              <a:t>11-02-2019</a:t>
            </a:r>
          </a:p>
        </p:txBody>
      </p:sp>
    </p:spTree>
    <p:extLst>
      <p:ext uri="{BB962C8B-B14F-4D97-AF65-F5344CB8AC3E}">
        <p14:creationId xmlns:p14="http://schemas.microsoft.com/office/powerpoint/2010/main" val="13684895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extBox 25"/>
          <p:cNvSpPr txBox="1"/>
          <p:nvPr/>
        </p:nvSpPr>
        <p:spPr>
          <a:xfrm>
            <a:off x="702773" y="388677"/>
            <a:ext cx="364875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rgbClr val="003399"/>
                </a:solidFill>
              </a:rPr>
              <a:t>RAV_RM1CTP_40-56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43904" y="2701722"/>
            <a:ext cx="2876047" cy="231916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64072" y="1436022"/>
            <a:ext cx="2767112" cy="100791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05737" y="1481222"/>
            <a:ext cx="2117870" cy="95440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038511" y="1338350"/>
            <a:ext cx="2290280" cy="1124224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784783" y="2945823"/>
            <a:ext cx="3944476" cy="278433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02773" y="3024961"/>
            <a:ext cx="3648756" cy="28028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88151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519893" y="363739"/>
            <a:ext cx="364875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rgbClr val="003399"/>
                </a:solidFill>
              </a:rPr>
              <a:t>RAV_RM1CTP_40-56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75379" y="3155287"/>
            <a:ext cx="3112164" cy="2805902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83690" y="1342160"/>
            <a:ext cx="2580149" cy="13787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33571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TextBox 36"/>
          <p:cNvSpPr txBox="1"/>
          <p:nvPr/>
        </p:nvSpPr>
        <p:spPr>
          <a:xfrm>
            <a:off x="569076" y="325480"/>
            <a:ext cx="580639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>
                <a:solidFill>
                  <a:srgbClr val="003399"/>
                </a:solidFill>
              </a:rPr>
              <a:t>RAV_RM1CTP_40-56 Service </a:t>
            </a:r>
            <a:r>
              <a:rPr lang="en-US" sz="3200" dirty="0">
                <a:solidFill>
                  <a:srgbClr val="003399"/>
                </a:solidFill>
              </a:rPr>
              <a:t>Area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02632" y="1436930"/>
            <a:ext cx="6309511" cy="4273913"/>
          </a:xfrm>
          <a:prstGeom prst="rect">
            <a:avLst/>
          </a:prstGeom>
        </p:spPr>
      </p:pic>
      <p:cxnSp>
        <p:nvCxnSpPr>
          <p:cNvPr id="22" name="Straight Arrow Connector 21"/>
          <p:cNvCxnSpPr/>
          <p:nvPr/>
        </p:nvCxnSpPr>
        <p:spPr>
          <a:xfrm>
            <a:off x="3167047" y="3612554"/>
            <a:ext cx="631869" cy="410806"/>
          </a:xfrm>
          <a:prstGeom prst="straightConnector1">
            <a:avLst/>
          </a:prstGeom>
          <a:ln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V="1">
            <a:off x="3311098" y="3573886"/>
            <a:ext cx="1289147" cy="73092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 rot="1950800">
            <a:off x="2979736" y="3764193"/>
            <a:ext cx="6248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250</a:t>
            </a:r>
          </a:p>
        </p:txBody>
      </p:sp>
      <p:cxnSp>
        <p:nvCxnSpPr>
          <p:cNvPr id="29" name="Straight Connector 28"/>
          <p:cNvCxnSpPr/>
          <p:nvPr/>
        </p:nvCxnSpPr>
        <p:spPr>
          <a:xfrm>
            <a:off x="8231329" y="3271773"/>
            <a:ext cx="1552755" cy="91467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 flipH="1" flipV="1">
            <a:off x="6332515" y="5493094"/>
            <a:ext cx="625238" cy="384004"/>
          </a:xfrm>
          <a:prstGeom prst="straightConnector1">
            <a:avLst/>
          </a:prstGeom>
          <a:ln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 rot="19830955">
            <a:off x="6167027" y="5628329"/>
            <a:ext cx="6248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250</a:t>
            </a:r>
            <a:endParaRPr lang="en-US" dirty="0"/>
          </a:p>
        </p:txBody>
      </p:sp>
      <p:cxnSp>
        <p:nvCxnSpPr>
          <p:cNvPr id="32" name="Straight Connector 31"/>
          <p:cNvCxnSpPr/>
          <p:nvPr/>
        </p:nvCxnSpPr>
        <p:spPr>
          <a:xfrm flipV="1">
            <a:off x="2800775" y="3053089"/>
            <a:ext cx="1343806" cy="78297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>
            <a:off x="9493107" y="3572013"/>
            <a:ext cx="5819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10</a:t>
            </a:r>
            <a:endParaRPr lang="en-US" dirty="0"/>
          </a:p>
        </p:txBody>
      </p:sp>
      <p:cxnSp>
        <p:nvCxnSpPr>
          <p:cNvPr id="40" name="Straight Connector 39"/>
          <p:cNvCxnSpPr/>
          <p:nvPr/>
        </p:nvCxnSpPr>
        <p:spPr>
          <a:xfrm flipV="1">
            <a:off x="5949004" y="4972302"/>
            <a:ext cx="1289147" cy="73092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 flipV="1">
            <a:off x="6680377" y="5307925"/>
            <a:ext cx="1289147" cy="73092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/>
          <p:nvPr/>
        </p:nvCxnSpPr>
        <p:spPr>
          <a:xfrm>
            <a:off x="8278382" y="3262883"/>
            <a:ext cx="1552755" cy="91467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H="1">
            <a:off x="9507934" y="3625211"/>
            <a:ext cx="157" cy="352482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/>
          <p:cNvCxnSpPr/>
          <p:nvPr/>
        </p:nvCxnSpPr>
        <p:spPr>
          <a:xfrm flipV="1">
            <a:off x="9512143" y="4023360"/>
            <a:ext cx="0" cy="401449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040502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660400" y="308481"/>
            <a:ext cx="365154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rgbClr val="003399"/>
                </a:solidFill>
              </a:rPr>
              <a:t>Electrical Connector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6828" y="1354108"/>
            <a:ext cx="4555532" cy="4547927"/>
          </a:xfrm>
          <a:prstGeom prst="rect">
            <a:avLst/>
          </a:prstGeom>
        </p:spPr>
      </p:pic>
      <p:cxnSp>
        <p:nvCxnSpPr>
          <p:cNvPr id="7" name="Straight Arrow Connector 6"/>
          <p:cNvCxnSpPr/>
          <p:nvPr/>
        </p:nvCxnSpPr>
        <p:spPr>
          <a:xfrm flipV="1">
            <a:off x="4508500" y="2019993"/>
            <a:ext cx="3056082" cy="2275319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>
            <a:off x="4245263" y="4929852"/>
            <a:ext cx="3402446" cy="157537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42362" y="893256"/>
            <a:ext cx="3423892" cy="2411555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42363" y="4295312"/>
            <a:ext cx="3423892" cy="1374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21510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660399" y="308481"/>
            <a:ext cx="303075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rgbClr val="003399"/>
                </a:solidFill>
              </a:rPr>
              <a:t>Pipe Connectors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1015" y="1672415"/>
            <a:ext cx="4824642" cy="3730857"/>
          </a:xfrm>
          <a:prstGeom prst="rect">
            <a:avLst/>
          </a:prstGeom>
        </p:spPr>
      </p:pic>
      <p:cxnSp>
        <p:nvCxnSpPr>
          <p:cNvPr id="11" name="Straight Arrow Connector 10"/>
          <p:cNvCxnSpPr/>
          <p:nvPr/>
        </p:nvCxnSpPr>
        <p:spPr>
          <a:xfrm flipV="1">
            <a:off x="3627120" y="3291840"/>
            <a:ext cx="4652356" cy="1324496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3471948" y="4818611"/>
            <a:ext cx="4807528" cy="584661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V="1">
            <a:off x="5511338" y="1496291"/>
            <a:ext cx="2701637" cy="2302628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Picture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63049" y="492902"/>
            <a:ext cx="1972930" cy="1584266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63050" y="2430842"/>
            <a:ext cx="1972930" cy="1605787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363049" y="4444713"/>
            <a:ext cx="2069425" cy="1664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801261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660400" y="308481"/>
            <a:ext cx="314239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rgbClr val="003399"/>
                </a:solidFill>
              </a:rPr>
              <a:t>RAV-RM401CTP-E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9638" y="1007556"/>
            <a:ext cx="5119688" cy="4961709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77000" y="1007556"/>
            <a:ext cx="5300214" cy="46407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424633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660400" y="308481"/>
            <a:ext cx="314239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rgbClr val="003399"/>
                </a:solidFill>
              </a:rPr>
              <a:t>RAV-RM561CTP-E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91262" y="988506"/>
            <a:ext cx="5110163" cy="4442593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0425" y="988506"/>
            <a:ext cx="4996381" cy="48593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727262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705600" y="2987645"/>
            <a:ext cx="5283200" cy="2502722"/>
          </a:xfrm>
          <a:prstGeom prst="rect">
            <a:avLst/>
          </a:prstGeom>
          <a:noFill/>
        </p:spPr>
        <p:txBody>
          <a:bodyPr wrap="square" lIns="121904" tIns="60953" rIns="121904" bIns="60953" rtlCol="0">
            <a:spAutoFit/>
          </a:bodyPr>
          <a:lstStyle/>
          <a:p>
            <a:r>
              <a:rPr lang="en-US" sz="4800" b="1" dirty="0">
                <a:solidFill>
                  <a:srgbClr val="0070C0"/>
                </a:solidFill>
              </a:rPr>
              <a:t>Thank You</a:t>
            </a:r>
          </a:p>
          <a:p>
            <a:endParaRPr lang="en-GB" sz="1333" dirty="0"/>
          </a:p>
          <a:p>
            <a:endParaRPr lang="en-GB" sz="1333" dirty="0"/>
          </a:p>
          <a:p>
            <a:endParaRPr lang="en-GB" sz="1333" dirty="0"/>
          </a:p>
          <a:p>
            <a:endParaRPr lang="en-GB" sz="1333" dirty="0"/>
          </a:p>
          <a:p>
            <a:endParaRPr lang="en-GB" sz="1333" dirty="0"/>
          </a:p>
          <a:p>
            <a:endParaRPr lang="en-GB" sz="1333" dirty="0"/>
          </a:p>
          <a:p>
            <a:endParaRPr lang="en-GB" sz="1333" dirty="0"/>
          </a:p>
          <a:p>
            <a:endParaRPr lang="en-GB" sz="1333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04800" y="1397001"/>
            <a:ext cx="6376347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065730241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1309</TotalTime>
  <Words>19</Words>
  <Application>Microsoft Office PowerPoint</Application>
  <PresentationFormat>Widescreen</PresentationFormat>
  <Paragraphs>19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2" baseType="lpstr">
      <vt:lpstr>Arial</vt:lpstr>
      <vt:lpstr>Calibri</vt:lpstr>
      <vt:lpstr>1_Office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Hewlett-Packard Company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Shanmuga R</dc:creator>
  <cp:lastModifiedBy>Jacobjose Vazhappilly</cp:lastModifiedBy>
  <cp:revision>325</cp:revision>
  <dcterms:created xsi:type="dcterms:W3CDTF">2016-10-06T10:26:47Z</dcterms:created>
  <dcterms:modified xsi:type="dcterms:W3CDTF">2019-04-23T10:32:51Z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TitusGUID">
    <vt:lpwstr>bcb88fbd-2f95-45d9-8cbc-b5c3ba07c405</vt:lpwstr>
  </property>
  <property fmtid="{D5CDD505-2E9C-101B-9397-08002B2CF9AE}" pid="3" name="Classification">
    <vt:lpwstr>null</vt:lpwstr>
  </property>
</Properties>
</file>