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2" r:id="rId4"/>
    <p:sldId id="293" r:id="rId5"/>
    <p:sldId id="296" r:id="rId6"/>
    <p:sldId id="295" r:id="rId7"/>
    <p:sldId id="298" r:id="rId8"/>
    <p:sldId id="299" r:id="rId9"/>
    <p:sldId id="300" r:id="rId10"/>
    <p:sldId id="29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292"/>
            <p14:sldId id="293"/>
            <p14:sldId id="296"/>
            <p14:sldId id="295"/>
            <p14:sldId id="298"/>
            <p14:sldId id="299"/>
            <p14:sldId id="300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42" autoAdjust="0"/>
    <p:restoredTop sz="94660"/>
  </p:normalViewPr>
  <p:slideViewPr>
    <p:cSldViewPr snapToGrid="0">
      <p:cViewPr>
        <p:scale>
          <a:sx n="100" d="100"/>
          <a:sy n="100" d="100"/>
        </p:scale>
        <p:origin x="660" y="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04102" y="2844225"/>
            <a:ext cx="4695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34- RAV_RM1CTP_110-140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11-02-2019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4060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RAV_RM1CTP_110-140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E7D0D9-AA4E-47BE-A783-C902512AC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745" y="2929536"/>
            <a:ext cx="3413686" cy="17240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58B447-BC1B-42F6-8FE5-F5D7173B4D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828" y="1436930"/>
            <a:ext cx="3414321" cy="706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D2A9F0-F81E-456C-992A-ECC40352C2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7614" y="1436930"/>
            <a:ext cx="1607263" cy="7190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FFD45D-31B9-402D-ADAD-2E71EE1EC0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132" y="1445319"/>
            <a:ext cx="1541652" cy="6790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732228-BAB3-4417-A770-9FA78F7282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5439" y="2929536"/>
            <a:ext cx="4158512" cy="27723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C3C4EE-BA48-4363-9E60-B7342BDAED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016" y="2929535"/>
            <a:ext cx="3785145" cy="280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1838" y="346961"/>
            <a:ext cx="4060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RAV_RM1CTP_110-140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C233B9-0D3C-46C0-B0DC-931616E9D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350" y="3454167"/>
            <a:ext cx="3759579" cy="27117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31A7AB-4560-4087-8C84-D33F2B908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187" y="1511722"/>
            <a:ext cx="2997190" cy="114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357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69076" y="325480"/>
            <a:ext cx="62185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3399"/>
                </a:solidFill>
              </a:rPr>
              <a:t>RAV_RM1CTP_110-140 Service </a:t>
            </a:r>
            <a:r>
              <a:rPr lang="en-US" sz="3200" dirty="0">
                <a:solidFill>
                  <a:srgbClr val="003399"/>
                </a:solidFill>
              </a:rPr>
              <a:t>Area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2947FE-071A-4FC1-A1B0-B8F50ED92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800" y="1860987"/>
            <a:ext cx="5136271" cy="3757913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F5F82A3-3702-43CD-8F37-157611DF3B15}"/>
              </a:ext>
            </a:extLst>
          </p:cNvPr>
          <p:cNvCxnSpPr>
            <a:cxnSpLocks/>
          </p:cNvCxnSpPr>
          <p:nvPr/>
        </p:nvCxnSpPr>
        <p:spPr>
          <a:xfrm>
            <a:off x="8424863" y="3933825"/>
            <a:ext cx="381000" cy="2762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36EBD9-892E-4D2E-ACE1-98F270932A72}"/>
              </a:ext>
            </a:extLst>
          </p:cNvPr>
          <p:cNvCxnSpPr>
            <a:cxnSpLocks/>
          </p:cNvCxnSpPr>
          <p:nvPr/>
        </p:nvCxnSpPr>
        <p:spPr>
          <a:xfrm flipV="1">
            <a:off x="3324515" y="2872891"/>
            <a:ext cx="1346949" cy="7963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54C449-1344-44F7-B87E-3462AF4A8905}"/>
              </a:ext>
            </a:extLst>
          </p:cNvPr>
          <p:cNvCxnSpPr>
            <a:cxnSpLocks/>
          </p:cNvCxnSpPr>
          <p:nvPr/>
        </p:nvCxnSpPr>
        <p:spPr>
          <a:xfrm flipV="1">
            <a:off x="7905992" y="3781425"/>
            <a:ext cx="793508" cy="4258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13870B7-44D7-4F94-BA98-725ADD73A56A}"/>
              </a:ext>
            </a:extLst>
          </p:cNvPr>
          <p:cNvSpPr txBox="1"/>
          <p:nvPr/>
        </p:nvSpPr>
        <p:spPr>
          <a:xfrm rot="21423943">
            <a:off x="8656988" y="3745908"/>
            <a:ext cx="62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250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F80975B-2628-4F6D-920E-A7D74542E8F0}"/>
              </a:ext>
            </a:extLst>
          </p:cNvPr>
          <p:cNvCxnSpPr>
            <a:cxnSpLocks/>
          </p:cNvCxnSpPr>
          <p:nvPr/>
        </p:nvCxnSpPr>
        <p:spPr>
          <a:xfrm>
            <a:off x="4413118" y="1890957"/>
            <a:ext cx="1404784" cy="8207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2B94AA4-9BF7-4223-9EA1-7640C460EB5A}"/>
              </a:ext>
            </a:extLst>
          </p:cNvPr>
          <p:cNvCxnSpPr>
            <a:cxnSpLocks/>
          </p:cNvCxnSpPr>
          <p:nvPr/>
        </p:nvCxnSpPr>
        <p:spPr>
          <a:xfrm>
            <a:off x="4471035" y="1900482"/>
            <a:ext cx="1307012" cy="7714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564040F-60E3-415C-8825-C822A3AD20A1}"/>
              </a:ext>
            </a:extLst>
          </p:cNvPr>
          <p:cNvCxnSpPr>
            <a:cxnSpLocks/>
          </p:cNvCxnSpPr>
          <p:nvPr/>
        </p:nvCxnSpPr>
        <p:spPr>
          <a:xfrm flipH="1" flipV="1">
            <a:off x="3335778" y="3118892"/>
            <a:ext cx="310875" cy="34202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0041437-CF1B-46A6-B412-A6EA71EA2262}"/>
              </a:ext>
            </a:extLst>
          </p:cNvPr>
          <p:cNvSpPr txBox="1"/>
          <p:nvPr/>
        </p:nvSpPr>
        <p:spPr>
          <a:xfrm rot="19830955">
            <a:off x="2937553" y="3248744"/>
            <a:ext cx="62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250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235E762-D871-46DC-9539-6837F86786F6}"/>
              </a:ext>
            </a:extLst>
          </p:cNvPr>
          <p:cNvCxnSpPr>
            <a:cxnSpLocks/>
          </p:cNvCxnSpPr>
          <p:nvPr/>
        </p:nvCxnSpPr>
        <p:spPr>
          <a:xfrm flipV="1">
            <a:off x="2971366" y="2566401"/>
            <a:ext cx="1350575" cy="75501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6D03375-0A17-40CE-A3F8-3B14541EA042}"/>
              </a:ext>
            </a:extLst>
          </p:cNvPr>
          <p:cNvSpPr txBox="1"/>
          <p:nvPr/>
        </p:nvSpPr>
        <p:spPr>
          <a:xfrm>
            <a:off x="4650243" y="1645538"/>
            <a:ext cx="581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2A0AFE3-7AE7-4188-B7A8-FB670AFA0F90}"/>
              </a:ext>
            </a:extLst>
          </p:cNvPr>
          <p:cNvCxnSpPr>
            <a:cxnSpLocks/>
          </p:cNvCxnSpPr>
          <p:nvPr/>
        </p:nvCxnSpPr>
        <p:spPr>
          <a:xfrm>
            <a:off x="4597520" y="1645538"/>
            <a:ext cx="0" cy="3145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8A0C2BA-CD9F-4241-A238-90EB58FA3C10}"/>
              </a:ext>
            </a:extLst>
          </p:cNvPr>
          <p:cNvCxnSpPr>
            <a:cxnSpLocks/>
          </p:cNvCxnSpPr>
          <p:nvPr/>
        </p:nvCxnSpPr>
        <p:spPr>
          <a:xfrm flipV="1">
            <a:off x="4599227" y="1990678"/>
            <a:ext cx="0" cy="2238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9D86384-4469-4095-B191-166874842621}"/>
              </a:ext>
            </a:extLst>
          </p:cNvPr>
          <p:cNvCxnSpPr>
            <a:cxnSpLocks/>
          </p:cNvCxnSpPr>
          <p:nvPr/>
        </p:nvCxnSpPr>
        <p:spPr>
          <a:xfrm flipV="1">
            <a:off x="8261317" y="4079722"/>
            <a:ext cx="793508" cy="4258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05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AE4D5F-6396-4546-8A92-AD9B8436C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403" y="1669410"/>
            <a:ext cx="4332276" cy="402836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684C238-23E5-446D-9B9D-6E0B1CD07C0C}"/>
              </a:ext>
            </a:extLst>
          </p:cNvPr>
          <p:cNvCxnSpPr>
            <a:cxnSpLocks/>
          </p:cNvCxnSpPr>
          <p:nvPr/>
        </p:nvCxnSpPr>
        <p:spPr>
          <a:xfrm flipV="1">
            <a:off x="4013549" y="2290194"/>
            <a:ext cx="3612044" cy="193823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1A4BE3A-985E-4F93-B709-ABCB19ACBD63}"/>
              </a:ext>
            </a:extLst>
          </p:cNvPr>
          <p:cNvCxnSpPr>
            <a:cxnSpLocks/>
          </p:cNvCxnSpPr>
          <p:nvPr/>
        </p:nvCxnSpPr>
        <p:spPr>
          <a:xfrm>
            <a:off x="3478052" y="4859003"/>
            <a:ext cx="4147541" cy="21633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467DC5F-AA3D-4EBA-8161-BB00ADF97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2907" y="3545279"/>
            <a:ext cx="3011779" cy="2627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AAA46F-EDA8-4CEA-806A-4DED7992ED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522" y="1399561"/>
            <a:ext cx="3037164" cy="151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D6FE16-43B2-40A7-9F5A-AF3FFD2B3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58" y="1787729"/>
            <a:ext cx="4890180" cy="328254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69EA5A8-5E4A-49F6-BEF1-D3307F5890EB}"/>
              </a:ext>
            </a:extLst>
          </p:cNvPr>
          <p:cNvCxnSpPr>
            <a:cxnSpLocks/>
          </p:cNvCxnSpPr>
          <p:nvPr/>
        </p:nvCxnSpPr>
        <p:spPr>
          <a:xfrm flipV="1">
            <a:off x="5122724" y="1684457"/>
            <a:ext cx="2377034" cy="158666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00C65F8-1D53-4AA7-8003-B4944E2B992A}"/>
              </a:ext>
            </a:extLst>
          </p:cNvPr>
          <p:cNvCxnSpPr>
            <a:cxnSpLocks/>
          </p:cNvCxnSpPr>
          <p:nvPr/>
        </p:nvCxnSpPr>
        <p:spPr>
          <a:xfrm flipV="1">
            <a:off x="2422867" y="3586876"/>
            <a:ext cx="5076891" cy="101949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27AAFA6-F3F9-4962-83D8-EE049CB1109C}"/>
              </a:ext>
            </a:extLst>
          </p:cNvPr>
          <p:cNvCxnSpPr>
            <a:cxnSpLocks/>
          </p:cNvCxnSpPr>
          <p:nvPr/>
        </p:nvCxnSpPr>
        <p:spPr>
          <a:xfrm>
            <a:off x="2290042" y="4750380"/>
            <a:ext cx="5209716" cy="62696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ACECEEC1-6235-4269-8F74-15B0AAFFB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5602" y="690673"/>
            <a:ext cx="1786855" cy="169260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31D5262-17BA-4E03-932E-CB8605B16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5602" y="2665133"/>
            <a:ext cx="1786855" cy="158666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D24D4B4-C63A-4F8A-A3EB-D2F45099CA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5602" y="4533657"/>
            <a:ext cx="1786855" cy="158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3350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RAV-RM1101CTP-E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275" y="1055688"/>
            <a:ext cx="5165725" cy="49943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4175" y="1055688"/>
            <a:ext cx="5130686" cy="448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3350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RAV-RM1401CTP-E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056" y="893256"/>
            <a:ext cx="5263610" cy="51135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5322" y="893255"/>
            <a:ext cx="5105246" cy="446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72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3350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RAV-RM1601CTP-E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737" y="1019175"/>
            <a:ext cx="5059455" cy="4914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12" y="1019174"/>
            <a:ext cx="5335126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0980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1425</TotalTime>
  <Words>20</Words>
  <Application>Microsoft Office PowerPoint</Application>
  <PresentationFormat>Widescreen</PresentationFormat>
  <Paragraphs>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Jacobjose Vazhappilly</cp:lastModifiedBy>
  <cp:revision>331</cp:revision>
  <dcterms:created xsi:type="dcterms:W3CDTF">2016-10-06T10:26:47Z</dcterms:created>
  <dcterms:modified xsi:type="dcterms:W3CDTF">2019-04-23T10:27:32Z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bcb88fbd-2f95-45d9-8cbc-b5c3ba07c405</vt:lpwstr>
  </property>
  <property fmtid="{D5CDD505-2E9C-101B-9397-08002B2CF9AE}" pid="3" name="Classification">
    <vt:lpwstr>null</vt:lpwstr>
  </property>
</Properties>
</file>