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4"/>
  </p:notesMasterIdLst>
  <p:sldIdLst>
    <p:sldId id="256" r:id="rId2"/>
    <p:sldId id="290" r:id="rId3"/>
    <p:sldId id="307" r:id="rId4"/>
    <p:sldId id="293" r:id="rId5"/>
    <p:sldId id="326" r:id="rId6"/>
    <p:sldId id="327" r:id="rId7"/>
    <p:sldId id="296" r:id="rId8"/>
    <p:sldId id="295" r:id="rId9"/>
    <p:sldId id="298" r:id="rId10"/>
    <p:sldId id="328" r:id="rId11"/>
    <p:sldId id="329" r:id="rId12"/>
    <p:sldId id="291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EA9A195D-6C15-443D-8807-7FC1F95E3153}">
          <p14:sldIdLst>
            <p14:sldId id="256"/>
          </p14:sldIdLst>
        </p14:section>
        <p14:section name="Untitled Section" id="{51F37589-7252-4E50-9412-EE62FE44209D}">
          <p14:sldIdLst>
            <p14:sldId id="290"/>
            <p14:sldId id="307"/>
            <p14:sldId id="293"/>
            <p14:sldId id="326"/>
            <p14:sldId id="327"/>
            <p14:sldId id="296"/>
            <p14:sldId id="295"/>
            <p14:sldId id="298"/>
            <p14:sldId id="328"/>
            <p14:sldId id="329"/>
            <p14:sldId id="291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742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144" y="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82D95D4-C7A9-4139-B0E4-911BDA21C6B2}" type="datetimeFigureOut">
              <a:rPr lang="en-US" smtClean="0"/>
              <a:t>2/18/2020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176EED8-8703-4D61-9F28-2909154AA0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56125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76EED8-8703-4D61-9F28-2909154AA030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52446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0" y="3352800"/>
            <a:ext cx="5892800" cy="1470025"/>
          </a:xfrm>
        </p:spPr>
        <p:txBody>
          <a:bodyPr>
            <a:normAutofit/>
          </a:bodyPr>
          <a:lstStyle>
            <a:lvl1pPr algn="r">
              <a:defRPr sz="4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315200" y="5029200"/>
            <a:ext cx="4673600" cy="1143000"/>
          </a:xfrm>
        </p:spPr>
        <p:txBody>
          <a:bodyPr/>
          <a:lstStyle>
            <a:lvl1pPr marL="0" indent="0" algn="r">
              <a:buNone/>
              <a:defRPr sz="2400" b="1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740B54-20EE-43A6-ABFB-215AFDA1DDF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2/18/2020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7F7C445-6B83-4A31-A93D-5913DAACE95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553934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C45F29-265E-41C0-9C31-99183A8B5E1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2/18/2020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166D99-18A0-4704-A422-11E9D85CFE3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475684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CB3438-F906-4A48-AB9A-3844D8DF59A8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2/18/2020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9FA0806-0188-4772-B2E4-AAA62AC91DD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68241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563562"/>
          </a:xfrm>
        </p:spPr>
        <p:txBody>
          <a:bodyPr>
            <a:normAutofit/>
          </a:bodyPr>
          <a:lstStyle>
            <a:lvl1pPr>
              <a:defRPr sz="3200" b="1">
                <a:solidFill>
                  <a:srgbClr val="0070C0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2C6CBE-F03B-40B6-B9A1-EEE2EAF5A47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2/18/2020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2C92E14-849E-42AA-AEF3-6E59DF948AD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102666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1B0E91-BC30-479A-A4E7-FA58227A2C3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2/18/2020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F6FE203-411F-41CA-A84B-4FB711FCB98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42358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7346FE-FBF1-4E7F-A654-6B8D2B6892A1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2/18/2020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17373B-00EB-4A24-9AAA-582C90AAAA8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946873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821B16-E89E-46BC-94A2-09C5F760C57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2/18/2020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52452A-68DE-4C03-B44A-2246A030F4E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095392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35E005-D2FF-486F-B6BC-F9332E7B3BE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2/18/2020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2185D4B-B8EA-4C3E-B90A-11B03FE3501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20167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1612AE-27CA-498A-9A85-305C33261A3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2/18/2020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A32EDBC-7635-486D-87A8-13DD13050A5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395293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72FEDF-F4D4-4DAF-B3A8-6529929B42FA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2/18/2020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8EE0843-F387-4FE1-967B-92A2CB3EDCE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741758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9070D5-3B67-4A75-A34C-0D53E8C3206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2/18/2020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766412C-37A8-4CE9-AB2F-42B73027D45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17233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DE19415-17E8-43DB-A149-263851A944D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2/18/2020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1C4AA129-1A58-4A70-9BE6-50B8D8D20EA0}" type="slidenum">
              <a:rPr lang="en-US" altLang="en-US" smtClean="0">
                <a:cs typeface="Arial" panose="020B060402020202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altLang="en-US">
              <a:cs typeface="Arial" panose="020B0604020202020204" pitchFamily="34" charset="0"/>
            </a:endParaRPr>
          </a:p>
        </p:txBody>
      </p:sp>
      <p:sp>
        <p:nvSpPr>
          <p:cNvPr id="9" name="Slide Number Placeholder 5"/>
          <p:cNvSpPr txBox="1">
            <a:spLocks/>
          </p:cNvSpPr>
          <p:nvPr userDrawn="1"/>
        </p:nvSpPr>
        <p:spPr>
          <a:xfrm>
            <a:off x="4978400" y="6465889"/>
            <a:ext cx="2844800" cy="365125"/>
          </a:xfrm>
          <a:prstGeom prst="rect">
            <a:avLst/>
          </a:prstGeom>
        </p:spPr>
        <p:txBody>
          <a:bodyPr anchor="b"/>
          <a:lstStyle>
            <a:lvl1pPr defTabSz="4572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defTabSz="4572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defTabSz="4572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defTabSz="4572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defTabSz="4572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fld id="{4D1D57F4-5FF5-4878-A3EF-772F910B8850}" type="slidenum">
              <a:rPr lang="en-US" altLang="en-US" sz="1200" smtClean="0">
                <a:solidFill>
                  <a:srgbClr val="000000"/>
                </a:solidFill>
              </a:rPr>
              <a:pPr algn="ctr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altLang="en-US" sz="1200">
              <a:solidFill>
                <a:srgbClr val="000000"/>
              </a:solidFill>
            </a:endParaRPr>
          </a:p>
        </p:txBody>
      </p:sp>
      <p:pic>
        <p:nvPicPr>
          <p:cNvPr id="1031" name="Picture 3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Slide Number Placeholder 5"/>
          <p:cNvSpPr txBox="1">
            <a:spLocks/>
          </p:cNvSpPr>
          <p:nvPr userDrawn="1"/>
        </p:nvSpPr>
        <p:spPr>
          <a:xfrm>
            <a:off x="4775200" y="6477001"/>
            <a:ext cx="2844800" cy="365125"/>
          </a:xfrm>
          <a:prstGeom prst="rect">
            <a:avLst/>
          </a:prstGeom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fld id="{847BCBAB-B3A3-4D79-9A8A-EA525A22D72F}" type="slidenum">
              <a:rPr lang="en-US" altLang="en-US" sz="1200" smtClean="0">
                <a:solidFill>
                  <a:srgbClr val="000000"/>
                </a:solidFill>
              </a:rPr>
              <a:pPr algn="ctr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altLang="en-US" sz="12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68618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381671" y="3219123"/>
            <a:ext cx="346703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rgbClr val="003399"/>
                </a:solidFill>
              </a:rPr>
              <a:t>RAS_J2KVSG_18-24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0406496" y="5586902"/>
            <a:ext cx="114326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003399"/>
                </a:solidFill>
              </a:rPr>
              <a:t>20-02-2020</a:t>
            </a:r>
          </a:p>
        </p:txBody>
      </p:sp>
    </p:spTree>
    <p:extLst>
      <p:ext uri="{BB962C8B-B14F-4D97-AF65-F5344CB8AC3E}">
        <p14:creationId xmlns:p14="http://schemas.microsoft.com/office/powerpoint/2010/main" val="136848959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584899" y="123923"/>
            <a:ext cx="293298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rgbClr val="003399"/>
                </a:solidFill>
              </a:rPr>
              <a:t>RAS-22J2KVSG-E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EB1A438-A33B-4204-8497-FC844E1F2E7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4899" y="708698"/>
            <a:ext cx="5359605" cy="5549489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DACC7E38-1F6A-409E-9802-0DD05D47CBA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47497" y="708698"/>
            <a:ext cx="5765537" cy="55494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123761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584899" y="123923"/>
            <a:ext cx="293298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rgbClr val="003399"/>
                </a:solidFill>
              </a:rPr>
              <a:t>RAS-24J2KVSG-E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1B0E056-8082-4CD9-8DC2-0BFD9A0B4A7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0066" y="708697"/>
            <a:ext cx="5397617" cy="5532711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6C4100A3-6936-4F05-915F-BC86C208020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03675" y="708697"/>
            <a:ext cx="5709359" cy="55327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036383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705600" y="2987645"/>
            <a:ext cx="5283200" cy="2502722"/>
          </a:xfrm>
          <a:prstGeom prst="rect">
            <a:avLst/>
          </a:prstGeom>
          <a:noFill/>
        </p:spPr>
        <p:txBody>
          <a:bodyPr wrap="square" lIns="121904" tIns="60953" rIns="121904" bIns="60953" rtlCol="0">
            <a:spAutoFit/>
          </a:bodyPr>
          <a:lstStyle/>
          <a:p>
            <a:r>
              <a:rPr lang="en-US" sz="4800" b="1" dirty="0">
                <a:solidFill>
                  <a:srgbClr val="0070C0"/>
                </a:solidFill>
              </a:rPr>
              <a:t>Thank You</a:t>
            </a:r>
          </a:p>
          <a:p>
            <a:endParaRPr lang="en-GB" sz="1333" dirty="0"/>
          </a:p>
          <a:p>
            <a:endParaRPr lang="en-GB" sz="1333" dirty="0"/>
          </a:p>
          <a:p>
            <a:endParaRPr lang="en-GB" sz="1333" dirty="0"/>
          </a:p>
          <a:p>
            <a:endParaRPr lang="en-GB" sz="1333" dirty="0"/>
          </a:p>
          <a:p>
            <a:endParaRPr lang="en-GB" sz="1333" dirty="0"/>
          </a:p>
          <a:p>
            <a:endParaRPr lang="en-GB" sz="1333" dirty="0"/>
          </a:p>
          <a:p>
            <a:endParaRPr lang="en-GB" sz="1333" dirty="0"/>
          </a:p>
          <a:p>
            <a:endParaRPr lang="en-GB" sz="1333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04800" y="1397001"/>
            <a:ext cx="6376347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0657302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extBox 25"/>
          <p:cNvSpPr txBox="1"/>
          <p:nvPr/>
        </p:nvSpPr>
        <p:spPr>
          <a:xfrm>
            <a:off x="610494" y="220897"/>
            <a:ext cx="346703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rgbClr val="003399"/>
                </a:solidFill>
              </a:rPr>
              <a:t>RAS_J2KVSG_18-24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42CFCD52-4977-4D95-A897-25C4D232DFA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67734" y="4081642"/>
            <a:ext cx="3272990" cy="1061951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5F89C001-2442-4300-B601-6D5F6FE1F88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10668" y="1212630"/>
            <a:ext cx="3321666" cy="1327556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BCE98FA0-B455-409A-BD1F-4093E6003DE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805314" y="1170684"/>
            <a:ext cx="1105745" cy="1369501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05C7EF04-45CF-4703-ABB4-D4160A7D673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6379" y="1147396"/>
            <a:ext cx="1121482" cy="1409568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2488C039-AD1E-443B-9F8F-CE1471F3058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576290" y="3165703"/>
            <a:ext cx="3203108" cy="295351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EC37FBE-65E8-44AE-8CDE-9252C647436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12918" y="3287894"/>
            <a:ext cx="3019250" cy="2788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88151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519893" y="363739"/>
            <a:ext cx="346703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rgbClr val="003399"/>
                </a:solidFill>
              </a:rPr>
              <a:t>RAS_J2KVSG_18-24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389A14A-EFEF-4FC9-AE2C-3C12A364EA6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16508" y="1681118"/>
            <a:ext cx="3473479" cy="1511252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48CD0744-878C-42FB-B636-081C66A7128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17385" y="1884628"/>
            <a:ext cx="1696934" cy="1445379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07F77BA0-0616-49FC-AECC-C250DFCA128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16508" y="4225999"/>
            <a:ext cx="3484156" cy="1511253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E33F9538-2FD7-4BD4-8346-9F1FFC541BD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624669" y="1403059"/>
            <a:ext cx="1802847" cy="20506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44995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TextBox 36"/>
          <p:cNvSpPr txBox="1"/>
          <p:nvPr/>
        </p:nvSpPr>
        <p:spPr>
          <a:xfrm>
            <a:off x="569076" y="325480"/>
            <a:ext cx="94274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rgbClr val="003399"/>
                </a:solidFill>
              </a:rPr>
              <a:t>RAS_J2KVSG_18-24_Service Area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E6EDE6D-EAAD-4595-90BA-CD01BC86B3C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49331" y="1975255"/>
            <a:ext cx="4952211" cy="4058362"/>
          </a:xfrm>
          <a:prstGeom prst="rect">
            <a:avLst/>
          </a:prstGeom>
        </p:spPr>
      </p:pic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73764AB6-4475-41D2-95A3-F3582FC0750F}"/>
              </a:ext>
            </a:extLst>
          </p:cNvPr>
          <p:cNvCxnSpPr>
            <a:cxnSpLocks/>
          </p:cNvCxnSpPr>
          <p:nvPr/>
        </p:nvCxnSpPr>
        <p:spPr>
          <a:xfrm>
            <a:off x="8204433" y="3640822"/>
            <a:ext cx="713064" cy="461395"/>
          </a:xfrm>
          <a:prstGeom prst="straightConnector1">
            <a:avLst/>
          </a:prstGeom>
          <a:ln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Box 42">
            <a:extLst>
              <a:ext uri="{FF2B5EF4-FFF2-40B4-BE49-F238E27FC236}">
                <a16:creationId xmlns:a16="http://schemas.microsoft.com/office/drawing/2014/main" id="{20B1BBAE-072F-42E6-9709-986CECC5B3EB}"/>
              </a:ext>
            </a:extLst>
          </p:cNvPr>
          <p:cNvSpPr txBox="1"/>
          <p:nvPr/>
        </p:nvSpPr>
        <p:spPr>
          <a:xfrm rot="1802331">
            <a:off x="8425072" y="3579573"/>
            <a:ext cx="5911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300</a:t>
            </a:r>
          </a:p>
        </p:txBody>
      </p: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770ED2C8-826B-490D-A9F7-A39794605801}"/>
              </a:ext>
            </a:extLst>
          </p:cNvPr>
          <p:cNvCxnSpPr/>
          <p:nvPr/>
        </p:nvCxnSpPr>
        <p:spPr>
          <a:xfrm flipV="1">
            <a:off x="6977786" y="3369740"/>
            <a:ext cx="1687512" cy="90011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>
            <a:extLst>
              <a:ext uri="{FF2B5EF4-FFF2-40B4-BE49-F238E27FC236}">
                <a16:creationId xmlns:a16="http://schemas.microsoft.com/office/drawing/2014/main" id="{E56895D5-17DF-49C4-81AE-E0D2EF2CDA83}"/>
              </a:ext>
            </a:extLst>
          </p:cNvPr>
          <p:cNvCxnSpPr/>
          <p:nvPr/>
        </p:nvCxnSpPr>
        <p:spPr>
          <a:xfrm flipV="1">
            <a:off x="7937413" y="3775354"/>
            <a:ext cx="3209" cy="37240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3F6C4FD9-0E14-460D-865C-309CB74F54B6}"/>
              </a:ext>
            </a:extLst>
          </p:cNvPr>
          <p:cNvCxnSpPr>
            <a:cxnSpLocks/>
          </p:cNvCxnSpPr>
          <p:nvPr/>
        </p:nvCxnSpPr>
        <p:spPr>
          <a:xfrm flipH="1">
            <a:off x="7920635" y="3068297"/>
            <a:ext cx="4391" cy="463244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Box 46">
            <a:extLst>
              <a:ext uri="{FF2B5EF4-FFF2-40B4-BE49-F238E27FC236}">
                <a16:creationId xmlns:a16="http://schemas.microsoft.com/office/drawing/2014/main" id="{1CEAEC28-B742-4920-AAE5-BA695BEEBC92}"/>
              </a:ext>
            </a:extLst>
          </p:cNvPr>
          <p:cNvSpPr txBox="1"/>
          <p:nvPr/>
        </p:nvSpPr>
        <p:spPr>
          <a:xfrm>
            <a:off x="7916307" y="3074004"/>
            <a:ext cx="5911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50</a:t>
            </a:r>
          </a:p>
        </p:txBody>
      </p: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7F9F4B79-23C0-4BA9-91A0-46D898F8DE0E}"/>
              </a:ext>
            </a:extLst>
          </p:cNvPr>
          <p:cNvCxnSpPr/>
          <p:nvPr/>
        </p:nvCxnSpPr>
        <p:spPr>
          <a:xfrm flipV="1">
            <a:off x="7810159" y="3839306"/>
            <a:ext cx="1573563" cy="90011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74A11A24-2556-4CA1-AC75-9E961317DFB7}"/>
              </a:ext>
            </a:extLst>
          </p:cNvPr>
          <p:cNvCxnSpPr>
            <a:cxnSpLocks/>
          </p:cNvCxnSpPr>
          <p:nvPr/>
        </p:nvCxnSpPr>
        <p:spPr>
          <a:xfrm flipV="1">
            <a:off x="3974630" y="1978026"/>
            <a:ext cx="1350627" cy="77178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493BB783-5031-46DC-B6D7-A22BE782BE4C}"/>
              </a:ext>
            </a:extLst>
          </p:cNvPr>
          <p:cNvCxnSpPr>
            <a:cxnSpLocks/>
          </p:cNvCxnSpPr>
          <p:nvPr/>
        </p:nvCxnSpPr>
        <p:spPr>
          <a:xfrm flipV="1">
            <a:off x="3594434" y="1702965"/>
            <a:ext cx="1287959" cy="73459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Arrow Connector 50">
            <a:extLst>
              <a:ext uri="{FF2B5EF4-FFF2-40B4-BE49-F238E27FC236}">
                <a16:creationId xmlns:a16="http://schemas.microsoft.com/office/drawing/2014/main" id="{44228766-CFD7-4105-BEAC-9A80B25A7D9D}"/>
              </a:ext>
            </a:extLst>
          </p:cNvPr>
          <p:cNvCxnSpPr>
            <a:cxnSpLocks/>
          </p:cNvCxnSpPr>
          <p:nvPr/>
        </p:nvCxnSpPr>
        <p:spPr>
          <a:xfrm>
            <a:off x="4688430" y="1795142"/>
            <a:ext cx="428854" cy="318884"/>
          </a:xfrm>
          <a:prstGeom prst="straightConnector1">
            <a:avLst/>
          </a:prstGeom>
          <a:ln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TextBox 51">
            <a:extLst>
              <a:ext uri="{FF2B5EF4-FFF2-40B4-BE49-F238E27FC236}">
                <a16:creationId xmlns:a16="http://schemas.microsoft.com/office/drawing/2014/main" id="{78AC95F9-DE00-4D89-B10A-89CEA39F2142}"/>
              </a:ext>
            </a:extLst>
          </p:cNvPr>
          <p:cNvSpPr txBox="1"/>
          <p:nvPr/>
        </p:nvSpPr>
        <p:spPr>
          <a:xfrm rot="2228000">
            <a:off x="4831946" y="1660637"/>
            <a:ext cx="5911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170</a:t>
            </a:r>
          </a:p>
        </p:txBody>
      </p: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83D9CBED-C424-410C-B4BB-CB4688A14C33}"/>
              </a:ext>
            </a:extLst>
          </p:cNvPr>
          <p:cNvCxnSpPr>
            <a:cxnSpLocks/>
          </p:cNvCxnSpPr>
          <p:nvPr/>
        </p:nvCxnSpPr>
        <p:spPr>
          <a:xfrm flipV="1">
            <a:off x="6905008" y="3280095"/>
            <a:ext cx="1492372" cy="845062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040502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A5A2E744-F63B-4394-8E21-DB37989A69EB}"/>
              </a:ext>
            </a:extLst>
          </p:cNvPr>
          <p:cNvSpPr txBox="1"/>
          <p:nvPr/>
        </p:nvSpPr>
        <p:spPr>
          <a:xfrm>
            <a:off x="1026279" y="4870573"/>
            <a:ext cx="329365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Service Clearance ON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E5D3C55F-3F0E-402F-BE4A-9238CD694819}"/>
              </a:ext>
            </a:extLst>
          </p:cNvPr>
          <p:cNvSpPr/>
          <p:nvPr/>
        </p:nvSpPr>
        <p:spPr>
          <a:xfrm>
            <a:off x="677911" y="215908"/>
            <a:ext cx="346703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>
                <a:solidFill>
                  <a:srgbClr val="003399"/>
                </a:solidFill>
              </a:rPr>
              <a:t>RAS_J2KVSG_18-24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B4608C5-1E10-48DC-B5FB-9126EC85BCB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72324" y="1304949"/>
            <a:ext cx="4935334" cy="4088844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0EA0A44C-01A0-4C32-9FDF-740C24AFB1C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0147" y="2216951"/>
            <a:ext cx="5845853" cy="1096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76515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A5A2E744-F63B-4394-8E21-DB37989A69EB}"/>
              </a:ext>
            </a:extLst>
          </p:cNvPr>
          <p:cNvSpPr txBox="1"/>
          <p:nvPr/>
        </p:nvSpPr>
        <p:spPr>
          <a:xfrm>
            <a:off x="1026279" y="4870573"/>
            <a:ext cx="339144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Service Clearance OFF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E5D3C55F-3F0E-402F-BE4A-9238CD694819}"/>
              </a:ext>
            </a:extLst>
          </p:cNvPr>
          <p:cNvSpPr/>
          <p:nvPr/>
        </p:nvSpPr>
        <p:spPr>
          <a:xfrm>
            <a:off x="677911" y="215908"/>
            <a:ext cx="346703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>
                <a:solidFill>
                  <a:srgbClr val="003399"/>
                </a:solidFill>
              </a:rPr>
              <a:t>RAS_J2KVSG_18-24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3A680D5C-9879-4A18-BBAF-1A27225000F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85801" y="1477400"/>
            <a:ext cx="3679920" cy="3393173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828F5809-86EB-45ED-A80D-7F969F3CCA3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2076" y="2212952"/>
            <a:ext cx="5712455" cy="12625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093777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660400" y="308481"/>
            <a:ext cx="365154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rgbClr val="003399"/>
                </a:solidFill>
              </a:rPr>
              <a:t>Electrical Connector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7C4D105-C8FB-4174-B5AA-F74BD06BDDE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3370" y="1690119"/>
            <a:ext cx="3711893" cy="4073118"/>
          </a:xfrm>
          <a:prstGeom prst="rect">
            <a:avLst/>
          </a:prstGeom>
        </p:spPr>
      </p:pic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ECBAB049-327A-4159-811A-C03529B75104}"/>
              </a:ext>
            </a:extLst>
          </p:cNvPr>
          <p:cNvCxnSpPr>
            <a:cxnSpLocks/>
            <a:endCxn id="5" idx="1"/>
          </p:cNvCxnSpPr>
          <p:nvPr/>
        </p:nvCxnSpPr>
        <p:spPr>
          <a:xfrm flipV="1">
            <a:off x="4384595" y="3563224"/>
            <a:ext cx="2599502" cy="925242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4">
            <a:extLst>
              <a:ext uri="{FF2B5EF4-FFF2-40B4-BE49-F238E27FC236}">
                <a16:creationId xmlns:a16="http://schemas.microsoft.com/office/drawing/2014/main" id="{37388994-0C1B-4D40-B6E6-A0C542154D6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84097" y="1762999"/>
            <a:ext cx="3676650" cy="3600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215107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660399" y="308481"/>
            <a:ext cx="303075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rgbClr val="003399"/>
                </a:solidFill>
              </a:rPr>
              <a:t>Pipe Connectors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2859FF1-0EAD-4C29-9D72-8FDC74D0980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35466" y="701777"/>
            <a:ext cx="3083764" cy="2741903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E144C681-01C4-4DEF-8641-C1D0DE5D7C6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8925" y="3748163"/>
            <a:ext cx="2368072" cy="2526757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46991E0C-B6BA-4AB8-97FB-3B41FED6451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642781" y="3747684"/>
            <a:ext cx="3076450" cy="2526757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DB8DC468-6A55-4CF5-B396-3993729BC84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489770" y="1832867"/>
            <a:ext cx="4194285" cy="3412705"/>
          </a:xfrm>
          <a:prstGeom prst="rect">
            <a:avLst/>
          </a:prstGeom>
        </p:spPr>
      </p:pic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DDB892CD-4F03-4871-ACDD-43A66BBA0E3C}"/>
              </a:ext>
            </a:extLst>
          </p:cNvPr>
          <p:cNvCxnSpPr>
            <a:cxnSpLocks/>
          </p:cNvCxnSpPr>
          <p:nvPr/>
        </p:nvCxnSpPr>
        <p:spPr>
          <a:xfrm flipH="1">
            <a:off x="2538359" y="4874004"/>
            <a:ext cx="2864151" cy="394282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7A59C708-ECA8-48FD-BF08-0FBA159FA9DB}"/>
              </a:ext>
            </a:extLst>
          </p:cNvPr>
          <p:cNvCxnSpPr>
            <a:cxnSpLocks/>
          </p:cNvCxnSpPr>
          <p:nvPr/>
        </p:nvCxnSpPr>
        <p:spPr>
          <a:xfrm flipV="1">
            <a:off x="6468168" y="2323750"/>
            <a:ext cx="2174613" cy="1778343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ECB61E80-9CC5-4C04-832B-082D3EA7A9C0}"/>
              </a:ext>
            </a:extLst>
          </p:cNvPr>
          <p:cNvCxnSpPr>
            <a:cxnSpLocks/>
            <a:endCxn id="19" idx="1"/>
          </p:cNvCxnSpPr>
          <p:nvPr/>
        </p:nvCxnSpPr>
        <p:spPr>
          <a:xfrm>
            <a:off x="6373461" y="4185984"/>
            <a:ext cx="2269320" cy="825079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9801261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584899" y="123923"/>
            <a:ext cx="293298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rgbClr val="003399"/>
                </a:solidFill>
              </a:rPr>
              <a:t>RAS-18J2KVSG-E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306CD690-76DF-426C-BDB5-4635E4A9F4B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0065" y="708698"/>
            <a:ext cx="5485935" cy="5550108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CDEBA360-9003-4A9D-8CFA-F69D4F910C0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58720" y="708698"/>
            <a:ext cx="5696260" cy="55501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4246335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1903</TotalTime>
  <Words>53</Words>
  <Application>Microsoft Office PowerPoint</Application>
  <PresentationFormat>Widescreen</PresentationFormat>
  <Paragraphs>25</Paragraphs>
  <Slides>12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5" baseType="lpstr">
      <vt:lpstr>Arial</vt:lpstr>
      <vt:lpstr>Calibri</vt:lpstr>
      <vt:lpstr>1_Office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Hewlett-Packard Company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Shanmuga R</dc:creator>
  <cp:lastModifiedBy>DARSHAN D T</cp:lastModifiedBy>
  <cp:revision>394</cp:revision>
  <dcterms:created xsi:type="dcterms:W3CDTF">2016-10-06T10:26:47Z</dcterms:created>
  <dcterms:modified xsi:type="dcterms:W3CDTF">2020-02-18T05:49:15Z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TitusGUID">
    <vt:lpwstr>897652dc-bf1d-4a57-ae3e-24a9b1846900</vt:lpwstr>
  </property>
  <property fmtid="{D5CDD505-2E9C-101B-9397-08002B2CF9AE}" pid="3" name="Classification">
    <vt:lpwstr>null</vt:lpwstr>
  </property>
  <property fmtid="{D5CDD505-2E9C-101B-9397-08002B2CF9AE}" pid="4" name="HCLClassification">
    <vt:lpwstr>HCL_Cla5s_1nt3rnal</vt:lpwstr>
  </property>
  <property fmtid="{D5CDD505-2E9C-101B-9397-08002B2CF9AE}" pid="5" name="HCL_Cla5s_D6">
    <vt:lpwstr>False</vt:lpwstr>
  </property>
</Properties>
</file>