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90" r:id="rId3"/>
    <p:sldId id="307" r:id="rId4"/>
    <p:sldId id="293" r:id="rId5"/>
    <p:sldId id="326" r:id="rId6"/>
    <p:sldId id="327" r:id="rId7"/>
    <p:sldId id="296" r:id="rId8"/>
    <p:sldId id="295" r:id="rId9"/>
    <p:sldId id="298" r:id="rId10"/>
    <p:sldId id="308" r:id="rId11"/>
    <p:sldId id="309" r:id="rId12"/>
    <p:sldId id="329" r:id="rId13"/>
    <p:sldId id="330" r:id="rId14"/>
    <p:sldId id="29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3"/>
            <p14:sldId id="326"/>
            <p14:sldId id="327"/>
            <p14:sldId id="296"/>
            <p14:sldId id="295"/>
            <p14:sldId id="298"/>
            <p14:sldId id="308"/>
            <p14:sldId id="309"/>
            <p14:sldId id="329"/>
            <p14:sldId id="330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26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99117" y="3353347"/>
            <a:ext cx="34347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RAS_J2KVSG_05-16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149090"/>
            <a:ext cx="3188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RAS-B10J2KVSG-E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68EC626-45DE-4F14-AF63-D2CDEDB7C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7" y="733865"/>
            <a:ext cx="5541964" cy="54739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5E56439-198F-4EAB-8EB2-535F8DFD59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235" y="733866"/>
            <a:ext cx="5541965" cy="547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86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90367"/>
            <a:ext cx="3188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RAS-B13J2KVSG-E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2A4F0AF-4F06-46A1-B146-68EAAA10C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6" y="675142"/>
            <a:ext cx="5339179" cy="55159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5ADE50B-EC24-4AD7-B9D5-0A7B0AFE4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146" y="675142"/>
            <a:ext cx="5778667" cy="551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2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90367"/>
            <a:ext cx="3188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RAS-B16J2KVSG-E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CE3283E-DA0F-40FB-9D20-E0DD8345FB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7" y="675142"/>
            <a:ext cx="5639732" cy="55914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8B4DB82-86D8-4176-A34E-A6BACBD50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536" y="675142"/>
            <a:ext cx="5578721" cy="559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218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90367"/>
            <a:ext cx="3284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RAS-M05J2KVSG-E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FF52E71-0F7C-4C63-AF96-1C84022E3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6" y="675141"/>
            <a:ext cx="5494324" cy="55662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4FBF0E1B-FD28-498E-9A56-5F13CB4E1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1122" y="675141"/>
            <a:ext cx="5759025" cy="556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15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10494" y="220897"/>
            <a:ext cx="3467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RAS_J2KVSG_05-16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42CFCD52-4977-4D95-A897-25C4D232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734" y="4081642"/>
            <a:ext cx="3272990" cy="10619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F89C001-2442-4300-B601-6D5F6FE1F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668" y="1212630"/>
            <a:ext cx="3321666" cy="1327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CE98FA0-B455-409A-BD1F-4093E6003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314" y="1170684"/>
            <a:ext cx="1105745" cy="1369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5C7EF04-45CF-4703-ABB4-D4160A7D6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379" y="1147396"/>
            <a:ext cx="1121482" cy="1409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2488C039-AD1E-443B-9F8F-CE1471F305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6290" y="3165703"/>
            <a:ext cx="3203108" cy="29535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6EC37FBE-65E8-44AE-8CDE-9252C64743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18" y="3287894"/>
            <a:ext cx="3019250" cy="27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467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RAS_J2KVSG_05-16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10C3F63-EA53-48A8-9B59-FA22C7242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1332" y="1510493"/>
            <a:ext cx="3458450" cy="18761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75A83F8-656B-44E2-BC58-DC8400429D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7501" y="1681118"/>
            <a:ext cx="1952320" cy="18735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7D147A65-33A8-42AE-AB45-0AAAB881B3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0723" y="4100655"/>
            <a:ext cx="3341004" cy="17862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69D5523-0CC3-4FED-B48C-0FA14FC718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6211" y="1164243"/>
            <a:ext cx="1952320" cy="232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RAS_J2KVSG_05-16_Service </a:t>
            </a:r>
            <a:r>
              <a:rPr lang="en-US" sz="3200" dirty="0">
                <a:solidFill>
                  <a:srgbClr val="003399"/>
                </a:solidFill>
              </a:rPr>
              <a:t>Area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CC7F429-799A-444D-AC49-AA349ED04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9" y="1926062"/>
            <a:ext cx="4935334" cy="408884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B8944A6D-03B8-4B3B-BCAD-816BC57C3859}"/>
              </a:ext>
            </a:extLst>
          </p:cNvPr>
          <p:cNvCxnSpPr>
            <a:cxnSpLocks/>
          </p:cNvCxnSpPr>
          <p:nvPr/>
        </p:nvCxnSpPr>
        <p:spPr>
          <a:xfrm>
            <a:off x="8646498" y="3553159"/>
            <a:ext cx="816284" cy="4987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F0CEAA77-E341-4E31-B10B-89FEE5E74D2E}"/>
              </a:ext>
            </a:extLst>
          </p:cNvPr>
          <p:cNvSpPr txBox="1"/>
          <p:nvPr/>
        </p:nvSpPr>
        <p:spPr>
          <a:xfrm rot="1802331">
            <a:off x="8920832" y="3509931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EA944C1E-CA8D-4683-9522-D23A8BF01F25}"/>
              </a:ext>
            </a:extLst>
          </p:cNvPr>
          <p:cNvCxnSpPr/>
          <p:nvPr/>
        </p:nvCxnSpPr>
        <p:spPr>
          <a:xfrm flipV="1">
            <a:off x="7482878" y="3288984"/>
            <a:ext cx="1687512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267260CF-2E07-4F90-8AE7-DA0D419AFAB2}"/>
              </a:ext>
            </a:extLst>
          </p:cNvPr>
          <p:cNvCxnSpPr/>
          <p:nvPr/>
        </p:nvCxnSpPr>
        <p:spPr>
          <a:xfrm flipV="1">
            <a:off x="8350226" y="3736543"/>
            <a:ext cx="3209" cy="37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xmlns="" id="{697E0AEB-F5CC-4E20-8381-AB1D99AC92CB}"/>
              </a:ext>
            </a:extLst>
          </p:cNvPr>
          <p:cNvCxnSpPr/>
          <p:nvPr/>
        </p:nvCxnSpPr>
        <p:spPr>
          <a:xfrm>
            <a:off x="8316947" y="3060070"/>
            <a:ext cx="16501" cy="441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261F168-E92B-483E-8FDA-149435063B06}"/>
              </a:ext>
            </a:extLst>
          </p:cNvPr>
          <p:cNvSpPr txBox="1"/>
          <p:nvPr/>
        </p:nvSpPr>
        <p:spPr>
          <a:xfrm>
            <a:off x="8301277" y="3030998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xmlns="" id="{F2A851DF-854B-45BD-B5A8-98B9B01A097D}"/>
              </a:ext>
            </a:extLst>
          </p:cNvPr>
          <p:cNvCxnSpPr/>
          <p:nvPr/>
        </p:nvCxnSpPr>
        <p:spPr>
          <a:xfrm flipV="1">
            <a:off x="8273306" y="3834051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xmlns="" id="{D972EF27-5550-4DE5-BBE7-905B23DB9C53}"/>
              </a:ext>
            </a:extLst>
          </p:cNvPr>
          <p:cNvCxnSpPr>
            <a:cxnSpLocks/>
          </p:cNvCxnSpPr>
          <p:nvPr/>
        </p:nvCxnSpPr>
        <p:spPr>
          <a:xfrm flipV="1">
            <a:off x="4874004" y="2265028"/>
            <a:ext cx="1350627" cy="7717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xmlns="" id="{27E36B9F-56E2-4E6E-8EC6-8107FF96ED63}"/>
              </a:ext>
            </a:extLst>
          </p:cNvPr>
          <p:cNvCxnSpPr/>
          <p:nvPr/>
        </p:nvCxnSpPr>
        <p:spPr>
          <a:xfrm flipV="1">
            <a:off x="4082748" y="1630913"/>
            <a:ext cx="1503116" cy="8755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D3820544-66E0-4733-AD64-F314563C7F36}"/>
              </a:ext>
            </a:extLst>
          </p:cNvPr>
          <p:cNvCxnSpPr>
            <a:cxnSpLocks/>
          </p:cNvCxnSpPr>
          <p:nvPr/>
        </p:nvCxnSpPr>
        <p:spPr>
          <a:xfrm>
            <a:off x="5378079" y="1771751"/>
            <a:ext cx="796218" cy="5100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92163029-7E55-4BCA-A249-D1880A9A139F}"/>
              </a:ext>
            </a:extLst>
          </p:cNvPr>
          <p:cNvSpPr txBox="1"/>
          <p:nvPr/>
        </p:nvSpPr>
        <p:spPr>
          <a:xfrm rot="1976344">
            <a:off x="5651286" y="1761932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383CED6A-D6EC-4C1F-939D-1A332390E8F8}"/>
              </a:ext>
            </a:extLst>
          </p:cNvPr>
          <p:cNvCxnSpPr/>
          <p:nvPr/>
        </p:nvCxnSpPr>
        <p:spPr>
          <a:xfrm flipV="1">
            <a:off x="7460434" y="3147478"/>
            <a:ext cx="1530350" cy="838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467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RAS_J2KVSG_07-16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CB4608C5-1E10-48DC-B5FB-9126EC85B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324" y="1304949"/>
            <a:ext cx="4935334" cy="40888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7C5624E-3175-4BBE-8CC4-F3B2DBB2B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1" y="2402550"/>
            <a:ext cx="5492496" cy="110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467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RAS_J2KVSG_07-16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A680D5C-9879-4A18-BBAF-1A2722500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801" y="1477400"/>
            <a:ext cx="3679920" cy="33931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0E5C7BC7-3462-446E-BC8A-9E8CB4A93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1" y="2539330"/>
            <a:ext cx="5636287" cy="101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3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7C4D105-C8FB-4174-B5AA-F74BD06BD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70" y="1690119"/>
            <a:ext cx="3711893" cy="40731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xmlns="" id="{ECBAB049-327A-4159-811A-C03529B75104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384595" y="3563224"/>
            <a:ext cx="2599502" cy="9252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37388994-0C1B-4D40-B6E6-A0C542154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97" y="1762999"/>
            <a:ext cx="36766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2859FF1-0EAD-4C29-9D72-8FDC74D09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0675" y="83890"/>
            <a:ext cx="2343872" cy="208403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6B317154-0784-490A-8C53-034E5D078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0675" y="2298583"/>
            <a:ext cx="2468783" cy="208403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000E4360-C8F0-42FB-9A89-D86E3C6D6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1045" y="4488156"/>
            <a:ext cx="2585956" cy="21975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2FAE9AF-4483-4D35-9EEC-78BB5C680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745" y="3615623"/>
            <a:ext cx="2470871" cy="26292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9A1BF50-6A21-465B-BF2F-AF7CBFEBAE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39728" y="1976479"/>
            <a:ext cx="3618007" cy="3278287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5685AFF4-D088-4C3E-8E62-DC562DC47348}"/>
              </a:ext>
            </a:extLst>
          </p:cNvPr>
          <p:cNvCxnSpPr>
            <a:cxnSpLocks/>
          </p:cNvCxnSpPr>
          <p:nvPr/>
        </p:nvCxnSpPr>
        <p:spPr>
          <a:xfrm flipH="1">
            <a:off x="2591616" y="5066950"/>
            <a:ext cx="2542446" cy="36072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xmlns="" id="{EEE39CB9-692F-44B4-BB34-7C0B285F1EC3}"/>
              </a:ext>
            </a:extLst>
          </p:cNvPr>
          <p:cNvCxnSpPr>
            <a:cxnSpLocks/>
          </p:cNvCxnSpPr>
          <p:nvPr/>
        </p:nvCxnSpPr>
        <p:spPr>
          <a:xfrm>
            <a:off x="6211297" y="4340412"/>
            <a:ext cx="1589748" cy="124159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5A895BA2-E6BF-4D4A-ACC6-295BA2763044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6289203" y="1125907"/>
            <a:ext cx="2221472" cy="311032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CA2F9F30-EF0E-4361-A27D-2049DAEA264B}"/>
              </a:ext>
            </a:extLst>
          </p:cNvPr>
          <p:cNvCxnSpPr>
            <a:cxnSpLocks/>
          </p:cNvCxnSpPr>
          <p:nvPr/>
        </p:nvCxnSpPr>
        <p:spPr>
          <a:xfrm flipV="1">
            <a:off x="6206711" y="3429000"/>
            <a:ext cx="2303964" cy="92336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4899" y="123923"/>
            <a:ext cx="3188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RAS-B07J2KVSG-E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29D5365-4876-4365-8D8C-6DDFCE462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222" y="708698"/>
            <a:ext cx="5403281" cy="55075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FB340C0-0681-41CE-A053-70E2727DD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776" y="708698"/>
            <a:ext cx="5796927" cy="550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</Words>
  <Application>Microsoft Office PowerPoint</Application>
  <PresentationFormat>Personnalisé</PresentationFormat>
  <Paragraphs>27</Paragraphs>
  <Slides>14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384</cp:revision>
  <dcterms:created xsi:type="dcterms:W3CDTF">2016-10-06T10:26:47Z</dcterms:created>
  <dcterms:modified xsi:type="dcterms:W3CDTF">2020-02-24T17:01:46Z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